
<file path=[Content_Types].xml><?xml version="1.0" encoding="utf-8"?>
<Types xmlns="http://schemas.openxmlformats.org/package/2006/content-types">
  <Override PartName="/ppt/slideLayouts/slideLayout8.xml" ContentType="application/vnd.openxmlformats-officedocument.presentationml.slideLayout+xml"/>
  <Override PartName="/ppt/slides/slide22.xml" ContentType="application/vnd.openxmlformats-officedocument.presentationml.slide+xml"/>
  <Override PartName="/ppt/slides/slide28.xml" ContentType="application/vnd.openxmlformats-officedocument.presentationml.slide+xml"/>
  <Override PartName="/ppt/theme/theme2.xml" ContentType="application/vnd.openxmlformats-officedocument.theme+xml"/>
  <Override PartName="/ppt/slides/slide2.xml" ContentType="application/vnd.openxmlformats-officedocument.presentationml.slide+xml"/>
  <Override PartName="/docProps/app.xml" ContentType="application/vnd.openxmlformats-officedocument.extended-properties+xml"/>
  <Override PartName="/ppt/slides/slide30.xml" ContentType="application/vnd.openxmlformats-officedocument.presentationml.slide+xml"/>
  <Override PartName="/ppt/slides/slide11.xml" ContentType="application/vnd.openxmlformats-officedocument.presentationml.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21.xml" ContentType="application/vnd.openxmlformats-officedocument.presentationml.slide+xml"/>
  <Override PartName="/ppt/slideLayouts/slideLayout5.xml" ContentType="application/vnd.openxmlformats-officedocument.presentationml.slideLayout+xml"/>
  <Override PartName="/ppt/slides/slide23.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26.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Default Extension="wmf" ContentType="image/x-wmf"/>
  <Override PartName="/ppt/slides/slide25.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ppt/slides/slide5.xml" ContentType="application/vnd.openxmlformats-officedocument.presentationml.slide+xml"/>
  <Override PartName="/ppt/slides/slide10.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Default Extension="png" ContentType="image/png"/>
  <Override PartName="/ppt/slides/slide3.xml" ContentType="application/vnd.openxmlformats-officedocument.presentationml.slide+xml"/>
  <Override PartName="/ppt/slides/slide4.xml" ContentType="application/vnd.openxmlformats-officedocument.presentationml.slide+xml"/>
  <Default Extension="tiff" ContentType="image/tiff"/>
  <Override PartName="/ppt/slides/slide27.xml" ContentType="application/vnd.openxmlformats-officedocument.presentationml.slide+xml"/>
  <Override PartName="/ppt/slideLayouts/slideLayout11.xml" ContentType="application/vnd.openxmlformats-officedocument.presentationml.slideLayout+xml"/>
  <Override PartName="/docProps/core.xml" ContentType="application/vnd.openxmlformats-package.core-properties+xml"/>
  <Override PartName="/ppt/slides/slide8.xml" ContentType="application/vnd.openxmlformats-officedocument.presentationml.slide+xml"/>
  <Override PartName="/ppt/slides/slide31.xml" ContentType="application/vnd.openxmlformats-officedocument.presentationml.slide+xml"/>
  <Override PartName="/ppt/slides/slide15.xml" ContentType="application/vnd.openxmlformats-officedocument.presentationml.slide+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24.xml" ContentType="application/vnd.openxmlformats-officedocument.presentationml.slide+xml"/>
  <Override PartName="/ppt/slides/slide32.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slides/slide19.xml" ContentType="application/vnd.openxmlformats-officedocument.presentationml.slide+xml"/>
  <Override PartName="/ppt/slides/slide12.xml" ContentType="application/vnd.openxmlformats-officedocument.presentationml.slide+xml"/>
  <Override PartName="/ppt/slides/slide29.xml" ContentType="application/vnd.openxmlformats-officedocument.presentationml.slide+xml"/>
</Types>
</file>

<file path=_rels/.rels><?xml version="1.0" encoding="UTF-8" standalone="yes"?>
<Relationships xmlns="http://schemas.openxmlformats.org/package/2006/relationships"><Relationship Id="rId2" Type="http://schemas.openxmlformats.org/package/2006/relationships/metadata/core-properties" Target="docProps/core.xml"/><Relationship Id="rId3" Type="http://schemas.openxmlformats.org/officeDocument/2006/relationships/extended-properties" Target="docProps/app.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708" r:id="rId1"/>
  </p:sldMasterIdLst>
  <p:notesMasterIdLst>
    <p:notesMasterId r:id="rId34"/>
  </p:notesMasterIdLst>
  <p:sldIdLst>
    <p:sldId id="256" r:id="rId2"/>
    <p:sldId id="260" r:id="rId3"/>
    <p:sldId id="259" r:id="rId4"/>
    <p:sldId id="261" r:id="rId5"/>
    <p:sldId id="262" r:id="rId6"/>
    <p:sldId id="290" r:id="rId7"/>
    <p:sldId id="263" r:id="rId8"/>
    <p:sldId id="258" r:id="rId9"/>
    <p:sldId id="265" r:id="rId10"/>
    <p:sldId id="266" r:id="rId11"/>
    <p:sldId id="267" r:id="rId12"/>
    <p:sldId id="268" r:id="rId13"/>
    <p:sldId id="270" r:id="rId14"/>
    <p:sldId id="271" r:id="rId15"/>
    <p:sldId id="272" r:id="rId16"/>
    <p:sldId id="273" r:id="rId17"/>
    <p:sldId id="275" r:id="rId18"/>
    <p:sldId id="276" r:id="rId19"/>
    <p:sldId id="277" r:id="rId20"/>
    <p:sldId id="278" r:id="rId21"/>
    <p:sldId id="280" r:id="rId22"/>
    <p:sldId id="285" r:id="rId23"/>
    <p:sldId id="289" r:id="rId24"/>
    <p:sldId id="291" r:id="rId25"/>
    <p:sldId id="292" r:id="rId26"/>
    <p:sldId id="293" r:id="rId27"/>
    <p:sldId id="294" r:id="rId28"/>
    <p:sldId id="283" r:id="rId29"/>
    <p:sldId id="288" r:id="rId30"/>
    <p:sldId id="287" r:id="rId31"/>
    <p:sldId id="282" r:id="rId32"/>
    <p:sldId id="281"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26FA26"/>
    <a:srgbClr val="2E6CB8"/>
    <a:srgbClr val="FE7272"/>
    <a:srgbClr val="FEB872"/>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vertBarState="maximized">
    <p:restoredLeft sz="15385" autoAdjust="0"/>
    <p:restoredTop sz="94286" autoAdjust="0"/>
  </p:normalViewPr>
  <p:slideViewPr>
    <p:cSldViewPr>
      <p:cViewPr>
        <p:scale>
          <a:sx n="88" d="100"/>
          <a:sy n="88" d="100"/>
        </p:scale>
        <p:origin x="-856" y="-6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35" Type="http://schemas.openxmlformats.org/officeDocument/2006/relationships/printerSettings" Target="printerSettings/printerSettings1.bin"/><Relationship Id="rId31" Type="http://schemas.openxmlformats.org/officeDocument/2006/relationships/slide" Target="slides/slide30.xml"/><Relationship Id="rId34" Type="http://schemas.openxmlformats.org/officeDocument/2006/relationships/notesMaster" Target="notesMasters/notesMaster1.xml"/><Relationship Id="rId39" Type="http://schemas.openxmlformats.org/officeDocument/2006/relationships/tableStyles" Target="tableStyles.xml"/><Relationship Id="rId7" Type="http://schemas.openxmlformats.org/officeDocument/2006/relationships/slide" Target="slides/slide6.xml"/><Relationship Id="rId36" Type="http://schemas.openxmlformats.org/officeDocument/2006/relationships/presProps" Target="presProps.xml"/><Relationship Id="rId1" Type="http://schemas.openxmlformats.org/officeDocument/2006/relationships/slideMaster" Target="slideMasters/slideMaster1.xml"/><Relationship Id="rId24" Type="http://schemas.openxmlformats.org/officeDocument/2006/relationships/slide" Target="slides/slide23.xml"/><Relationship Id="rId25" Type="http://schemas.openxmlformats.org/officeDocument/2006/relationships/slide" Target="slides/slide24.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32" Type="http://schemas.openxmlformats.org/officeDocument/2006/relationships/slide" Target="slides/slide31.xml"/><Relationship Id="rId37" Type="http://schemas.openxmlformats.org/officeDocument/2006/relationships/viewProps" Target="viewProps.xml"/><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27" Type="http://schemas.openxmlformats.org/officeDocument/2006/relationships/slide" Target="slides/slide26.xml"/><Relationship Id="rId14" Type="http://schemas.openxmlformats.org/officeDocument/2006/relationships/slide" Target="slides/slide13.xml"/><Relationship Id="rId23" Type="http://schemas.openxmlformats.org/officeDocument/2006/relationships/slide" Target="slides/slide22.xml"/><Relationship Id="rId4" Type="http://schemas.openxmlformats.org/officeDocument/2006/relationships/slide" Target="slides/slide3.xml"/><Relationship Id="rId28" Type="http://schemas.openxmlformats.org/officeDocument/2006/relationships/slide" Target="slides/slide27.xml"/><Relationship Id="rId26" Type="http://schemas.openxmlformats.org/officeDocument/2006/relationships/slide" Target="slides/slide25.xml"/><Relationship Id="rId30" Type="http://schemas.openxmlformats.org/officeDocument/2006/relationships/slide" Target="slides/slide29.xml"/><Relationship Id="rId11" Type="http://schemas.openxmlformats.org/officeDocument/2006/relationships/slide" Target="slides/slide10.xml"/><Relationship Id="rId29" Type="http://schemas.openxmlformats.org/officeDocument/2006/relationships/slide" Target="slides/slide28.xml"/><Relationship Id="rId6" Type="http://schemas.openxmlformats.org/officeDocument/2006/relationships/slide" Target="slides/slide5.xml"/><Relationship Id="rId16" Type="http://schemas.openxmlformats.org/officeDocument/2006/relationships/slide" Target="slides/slide15.xml"/><Relationship Id="rId33" Type="http://schemas.openxmlformats.org/officeDocument/2006/relationships/slide" Target="slides/slide32.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38" Type="http://schemas.openxmlformats.org/officeDocument/2006/relationships/theme" Target="theme/theme1.xml"/><Relationship Id="rId20" Type="http://schemas.openxmlformats.org/officeDocument/2006/relationships/slide" Target="slides/slide19.xml"/><Relationship Id="rId22" Type="http://schemas.openxmlformats.org/officeDocument/2006/relationships/slide" Target="slides/slide21.xml"/><Relationship Id="rId21" Type="http://schemas.openxmlformats.org/officeDocument/2006/relationships/slide" Target="slides/slide20.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3AE655-9B4A-4617-848D-0D1A7ED7F15C}" type="datetimeFigureOut">
              <a:rPr lang="en-US" smtClean="0"/>
              <a:pPr/>
              <a:t>8/4/09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7D8EC0-3733-4016-90B6-677AF6E1E42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C7D8EC0-3733-4016-90B6-677AF6E1E422}"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78695B4-851C-4833-9B75-E4A77FE0865B}" type="datetimeFigureOut">
              <a:rPr lang="en-US" smtClean="0"/>
              <a:pPr/>
              <a:t>8/4/09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75FCDC-2D1C-459C-B97F-71CFCD3A7A6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8695B4-851C-4833-9B75-E4A77FE0865B}" type="datetimeFigureOut">
              <a:rPr lang="en-US" smtClean="0"/>
              <a:pPr/>
              <a:t>8/4/09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75FCDC-2D1C-459C-B97F-71CFCD3A7A6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8695B4-851C-4833-9B75-E4A77FE0865B}" type="datetimeFigureOut">
              <a:rPr lang="en-US" smtClean="0"/>
              <a:pPr/>
              <a:t>8/4/09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75FCDC-2D1C-459C-B97F-71CFCD3A7A6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8695B4-851C-4833-9B75-E4A77FE0865B}" type="datetimeFigureOut">
              <a:rPr lang="en-US" smtClean="0"/>
              <a:pPr/>
              <a:t>8/4/09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75FCDC-2D1C-459C-B97F-71CFCD3A7A6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78695B4-851C-4833-9B75-E4A77FE0865B}" type="datetimeFigureOut">
              <a:rPr lang="en-US" smtClean="0"/>
              <a:pPr/>
              <a:t>8/4/09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75FCDC-2D1C-459C-B97F-71CFCD3A7A6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78695B4-851C-4833-9B75-E4A77FE0865B}" type="datetimeFigureOut">
              <a:rPr lang="en-US" smtClean="0"/>
              <a:pPr/>
              <a:t>8/4/09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75FCDC-2D1C-459C-B97F-71CFCD3A7A6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78695B4-851C-4833-9B75-E4A77FE0865B}" type="datetimeFigureOut">
              <a:rPr lang="en-US" smtClean="0"/>
              <a:pPr/>
              <a:t>8/4/09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75FCDC-2D1C-459C-B97F-71CFCD3A7A6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78695B4-851C-4833-9B75-E4A77FE0865B}" type="datetimeFigureOut">
              <a:rPr lang="en-US" smtClean="0"/>
              <a:pPr/>
              <a:t>8/4/09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75FCDC-2D1C-459C-B97F-71CFCD3A7A6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695B4-851C-4833-9B75-E4A77FE0865B}" type="datetimeFigureOut">
              <a:rPr lang="en-US" smtClean="0"/>
              <a:pPr/>
              <a:t>8/4/09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75FCDC-2D1C-459C-B97F-71CFCD3A7A6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8695B4-851C-4833-9B75-E4A77FE0865B}" type="datetimeFigureOut">
              <a:rPr lang="en-US" smtClean="0"/>
              <a:pPr/>
              <a:t>8/4/09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75FCDC-2D1C-459C-B97F-71CFCD3A7A6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8695B4-851C-4833-9B75-E4A77FE0865B}" type="datetimeFigureOut">
              <a:rPr lang="en-US" smtClean="0"/>
              <a:pPr/>
              <a:t>8/4/09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75FCDC-2D1C-459C-B97F-71CFCD3A7A6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4" Type="http://schemas.openxmlformats.org/officeDocument/2006/relationships/slideLayout" Target="../slideLayouts/slideLayout4.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 Type="http://schemas.openxmlformats.org/officeDocument/2006/relationships/slideLayout" Target="../slideLayouts/slideLayout1.xml"/><Relationship Id="rId6" Type="http://schemas.openxmlformats.org/officeDocument/2006/relationships/slideLayout" Target="../slideLayouts/slideLayout6.xml"/><Relationship Id="rId8" Type="http://schemas.openxmlformats.org/officeDocument/2006/relationships/slideLayout" Target="../slideLayouts/slideLayout8.xml"/><Relationship Id="rId13" Type="http://schemas.openxmlformats.org/officeDocument/2006/relationships/image" Target="../media/image1.jpeg"/><Relationship Id="rId10" Type="http://schemas.openxmlformats.org/officeDocument/2006/relationships/slideLayout" Target="../slideLayouts/slideLayout10.xml"/><Relationship Id="rId5" Type="http://schemas.openxmlformats.org/officeDocument/2006/relationships/slideLayout" Target="../slideLayouts/slideLayout5.xml"/><Relationship Id="rId12" Type="http://schemas.openxmlformats.org/officeDocument/2006/relationships/theme" Target="../theme/theme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blipFill dpi="0" rotWithShape="1">
          <a:blip r:embed="rId13" cstate="print">
            <a:lum bright="-19000" contrast="30000"/>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695B4-851C-4833-9B75-E4A77FE0865B}" type="datetimeFigureOut">
              <a:rPr lang="en-US" smtClean="0"/>
              <a:pPr/>
              <a:t>8/4/09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75FCDC-2D1C-459C-B97F-71CFCD3A7A6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3"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jpeg"/><Relationship Id="rId3" Type="http://schemas.openxmlformats.org/officeDocument/2006/relationships/image" Target="../media/image9.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4" Type="http://schemas.openxmlformats.org/officeDocument/2006/relationships/image" Target="../media/image5.tiff"/><Relationship Id="rId1" Type="http://schemas.openxmlformats.org/officeDocument/2006/relationships/slideLayout" Target="../slideLayouts/slideLayout2.xml"/><Relationship Id="rId2" Type="http://schemas.openxmlformats.org/officeDocument/2006/relationships/image" Target="../media/image3.tiff"/><Relationship Id="rId3" Type="http://schemas.openxmlformats.org/officeDocument/2006/relationships/image" Target="../media/image4.tiff"/><Relationship Id="rId5" Type="http://schemas.openxmlformats.org/officeDocument/2006/relationships/image" Target="../media/image6.tif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extBox 5"/>
          <p:cNvSpPr txBox="1"/>
          <p:nvPr/>
        </p:nvSpPr>
        <p:spPr>
          <a:xfrm>
            <a:off x="0" y="2133600"/>
            <a:ext cx="9144000" cy="2215991"/>
          </a:xfrm>
          <a:prstGeom prst="rect">
            <a:avLst/>
          </a:prstGeom>
          <a:noFill/>
        </p:spPr>
        <p:txBody>
          <a:bodyPr wrap="square" rtlCol="0">
            <a:spAutoFit/>
          </a:bodyPr>
          <a:lstStyle/>
          <a:p>
            <a:pPr algn="ctr"/>
            <a:r>
              <a:rPr lang="en-US" sz="4600" dirty="0" err="1" smtClean="0">
                <a:latin typeface="Times New Roman" pitchFamily="18" charset="0"/>
                <a:cs typeface="Times New Roman" pitchFamily="18" charset="0"/>
              </a:rPr>
              <a:t>Ampliative</a:t>
            </a:r>
            <a:r>
              <a:rPr lang="en-US" sz="4600" dirty="0" smtClean="0">
                <a:latin typeface="Times New Roman" pitchFamily="18" charset="0"/>
                <a:cs typeface="Times New Roman" pitchFamily="18" charset="0"/>
              </a:rPr>
              <a:t> Deductive Proof:</a:t>
            </a:r>
          </a:p>
          <a:p>
            <a:pPr algn="ctr"/>
            <a:r>
              <a:rPr lang="en-US" sz="4600" dirty="0" smtClean="0">
                <a:latin typeface="Times New Roman" pitchFamily="18" charset="0"/>
                <a:cs typeface="Times New Roman" pitchFamily="18" charset="0"/>
              </a:rPr>
              <a:t>A Case Study</a:t>
            </a:r>
          </a:p>
          <a:p>
            <a:pPr algn="ctr"/>
            <a:r>
              <a:rPr lang="en-US" sz="4600" dirty="0" smtClean="0">
                <a:latin typeface="Times New Roman" pitchFamily="18" charset="0"/>
                <a:cs typeface="Times New Roman" pitchFamily="18" charset="0"/>
              </a:rPr>
              <a:t> </a:t>
            </a:r>
          </a:p>
        </p:txBody>
      </p:sp>
      <p:sp>
        <p:nvSpPr>
          <p:cNvPr id="7" name="TextBox 6"/>
          <p:cNvSpPr txBox="1"/>
          <p:nvPr/>
        </p:nvSpPr>
        <p:spPr>
          <a:xfrm>
            <a:off x="0" y="4724400"/>
            <a:ext cx="9144000" cy="954107"/>
          </a:xfrm>
          <a:prstGeom prst="rect">
            <a:avLst/>
          </a:prstGeom>
          <a:noFill/>
        </p:spPr>
        <p:txBody>
          <a:bodyPr wrap="square" rtlCol="0">
            <a:spAutoFit/>
          </a:bodyPr>
          <a:lstStyle/>
          <a:p>
            <a:pPr algn="ctr"/>
            <a:r>
              <a:rPr lang="en-US" sz="2800" dirty="0" smtClean="0">
                <a:latin typeface="Times New Roman" pitchFamily="18" charset="0"/>
                <a:cs typeface="Times New Roman" pitchFamily="18" charset="0"/>
              </a:rPr>
              <a:t>Danielle Macbeth</a:t>
            </a:r>
          </a:p>
          <a:p>
            <a:pPr algn="ct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theorem 133.jpg"/>
          <p:cNvPicPr>
            <a:picLocks noChangeAspect="1"/>
          </p:cNvPicPr>
          <p:nvPr/>
        </p:nvPicPr>
        <p:blipFill>
          <a:blip r:embed="rId2" cstate="print"/>
          <a:stretch>
            <a:fillRect/>
          </a:stretch>
        </p:blipFill>
        <p:spPr>
          <a:xfrm>
            <a:off x="2102742" y="0"/>
            <a:ext cx="5441057" cy="6858000"/>
          </a:xfrm>
          <a:prstGeom prst="rect">
            <a:avLst/>
          </a:prstGeom>
        </p:spPr>
      </p:pic>
      <p:sp>
        <p:nvSpPr>
          <p:cNvPr id="16" name="Rectangle 15"/>
          <p:cNvSpPr/>
          <p:nvPr/>
        </p:nvSpPr>
        <p:spPr>
          <a:xfrm>
            <a:off x="4747071" y="4572000"/>
            <a:ext cx="228600" cy="152400"/>
          </a:xfrm>
          <a:prstGeom prst="rect">
            <a:avLst/>
          </a:prstGeom>
          <a:solidFill>
            <a:srgbClr val="FFFF0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8" name="Rectangle 17"/>
          <p:cNvSpPr/>
          <p:nvPr/>
        </p:nvSpPr>
        <p:spPr>
          <a:xfrm>
            <a:off x="5585271" y="4572000"/>
            <a:ext cx="228600" cy="152400"/>
          </a:xfrm>
          <a:prstGeom prst="rect">
            <a:avLst/>
          </a:prstGeom>
          <a:solidFill>
            <a:srgbClr val="FFFF0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9" name="Rectangle 18"/>
          <p:cNvSpPr/>
          <p:nvPr/>
        </p:nvSpPr>
        <p:spPr>
          <a:xfrm>
            <a:off x="5585271" y="3886200"/>
            <a:ext cx="228600" cy="152400"/>
          </a:xfrm>
          <a:prstGeom prst="rect">
            <a:avLst/>
          </a:prstGeom>
          <a:solidFill>
            <a:srgbClr val="FFFF0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20" name="Rectangle 19"/>
          <p:cNvSpPr/>
          <p:nvPr/>
        </p:nvSpPr>
        <p:spPr>
          <a:xfrm>
            <a:off x="5585271" y="3429000"/>
            <a:ext cx="228600" cy="152400"/>
          </a:xfrm>
          <a:prstGeom prst="rect">
            <a:avLst/>
          </a:prstGeom>
          <a:solidFill>
            <a:srgbClr val="FFFF0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21" name="Rectangle 20"/>
          <p:cNvSpPr/>
          <p:nvPr/>
        </p:nvSpPr>
        <p:spPr>
          <a:xfrm>
            <a:off x="2537271" y="18288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22" name="Rectangle 21"/>
          <p:cNvSpPr/>
          <p:nvPr/>
        </p:nvSpPr>
        <p:spPr>
          <a:xfrm>
            <a:off x="6042471" y="2819400"/>
            <a:ext cx="228600" cy="152400"/>
          </a:xfrm>
          <a:prstGeom prst="rect">
            <a:avLst/>
          </a:prstGeom>
          <a:solidFill>
            <a:srgbClr val="FFFF0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23" name="Rectangle 22"/>
          <p:cNvSpPr/>
          <p:nvPr/>
        </p:nvSpPr>
        <p:spPr>
          <a:xfrm>
            <a:off x="6880671" y="2819400"/>
            <a:ext cx="228600" cy="152400"/>
          </a:xfrm>
          <a:prstGeom prst="rect">
            <a:avLst/>
          </a:prstGeom>
          <a:solidFill>
            <a:srgbClr val="FFFF0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24" name="Rectangle 23"/>
          <p:cNvSpPr/>
          <p:nvPr/>
        </p:nvSpPr>
        <p:spPr>
          <a:xfrm>
            <a:off x="4289871" y="914400"/>
            <a:ext cx="228600" cy="152400"/>
          </a:xfrm>
          <a:prstGeom prst="rect">
            <a:avLst/>
          </a:prstGeom>
          <a:solidFill>
            <a:srgbClr val="FFFF0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25" name="Rectangle 24"/>
          <p:cNvSpPr/>
          <p:nvPr/>
        </p:nvSpPr>
        <p:spPr>
          <a:xfrm>
            <a:off x="3832671" y="2057400"/>
            <a:ext cx="228600" cy="152400"/>
          </a:xfrm>
          <a:prstGeom prst="rect">
            <a:avLst/>
          </a:prstGeom>
          <a:solidFill>
            <a:srgbClr val="FFFF0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26" name="Rectangle 25"/>
          <p:cNvSpPr/>
          <p:nvPr/>
        </p:nvSpPr>
        <p:spPr>
          <a:xfrm>
            <a:off x="2994471" y="1828800"/>
            <a:ext cx="228600" cy="152400"/>
          </a:xfrm>
          <a:prstGeom prst="rect">
            <a:avLst/>
          </a:prstGeom>
          <a:solidFill>
            <a:srgbClr val="FFFF0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27" name="Rectangle 26"/>
          <p:cNvSpPr/>
          <p:nvPr/>
        </p:nvSpPr>
        <p:spPr>
          <a:xfrm>
            <a:off x="3832671" y="3657600"/>
            <a:ext cx="228600" cy="152400"/>
          </a:xfrm>
          <a:prstGeom prst="rect">
            <a:avLst/>
          </a:prstGeom>
          <a:solidFill>
            <a:srgbClr val="FFFF0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28" name="Rectangle 27"/>
          <p:cNvSpPr/>
          <p:nvPr/>
        </p:nvSpPr>
        <p:spPr>
          <a:xfrm>
            <a:off x="2613471" y="4572000"/>
            <a:ext cx="228600" cy="152400"/>
          </a:xfrm>
          <a:prstGeom prst="rect">
            <a:avLst/>
          </a:prstGeom>
          <a:solidFill>
            <a:srgbClr val="FFFF0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29" name="Rectangle 28"/>
          <p:cNvSpPr/>
          <p:nvPr/>
        </p:nvSpPr>
        <p:spPr>
          <a:xfrm>
            <a:off x="5585271" y="5715000"/>
            <a:ext cx="228600" cy="152400"/>
          </a:xfrm>
          <a:prstGeom prst="rect">
            <a:avLst/>
          </a:prstGeom>
          <a:solidFill>
            <a:srgbClr val="FFFF0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30" name="Rectangle 29"/>
          <p:cNvSpPr/>
          <p:nvPr/>
        </p:nvSpPr>
        <p:spPr>
          <a:xfrm>
            <a:off x="3832671" y="6172200"/>
            <a:ext cx="228600" cy="152400"/>
          </a:xfrm>
          <a:prstGeom prst="rect">
            <a:avLst/>
          </a:prstGeom>
          <a:solidFill>
            <a:srgbClr val="FFFF0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31" name="Rectangle 30"/>
          <p:cNvSpPr/>
          <p:nvPr/>
        </p:nvSpPr>
        <p:spPr>
          <a:xfrm>
            <a:off x="5128071" y="6400800"/>
            <a:ext cx="228600" cy="152400"/>
          </a:xfrm>
          <a:prstGeom prst="rect">
            <a:avLst/>
          </a:prstGeom>
          <a:solidFill>
            <a:srgbClr val="FFFF0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32" name="Rectangle 31"/>
          <p:cNvSpPr/>
          <p:nvPr/>
        </p:nvSpPr>
        <p:spPr>
          <a:xfrm>
            <a:off x="4289871" y="6629400"/>
            <a:ext cx="228600" cy="228600"/>
          </a:xfrm>
          <a:prstGeom prst="rect">
            <a:avLst/>
          </a:prstGeom>
          <a:solidFill>
            <a:srgbClr val="FFFF0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33" name="Rectangle 32"/>
          <p:cNvSpPr/>
          <p:nvPr/>
        </p:nvSpPr>
        <p:spPr>
          <a:xfrm>
            <a:off x="2537271" y="16002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34" name="Rectangle 33"/>
          <p:cNvSpPr/>
          <p:nvPr/>
        </p:nvSpPr>
        <p:spPr>
          <a:xfrm>
            <a:off x="2537271" y="13716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35" name="Rectangle 34"/>
          <p:cNvSpPr/>
          <p:nvPr/>
        </p:nvSpPr>
        <p:spPr>
          <a:xfrm>
            <a:off x="2537271" y="11430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36" name="Rectangle 35"/>
          <p:cNvSpPr/>
          <p:nvPr/>
        </p:nvSpPr>
        <p:spPr>
          <a:xfrm>
            <a:off x="2994471" y="6858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37" name="Rectangle 36"/>
          <p:cNvSpPr/>
          <p:nvPr/>
        </p:nvSpPr>
        <p:spPr>
          <a:xfrm>
            <a:off x="4670871" y="4572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38" name="Rectangle 37"/>
          <p:cNvSpPr/>
          <p:nvPr/>
        </p:nvSpPr>
        <p:spPr>
          <a:xfrm>
            <a:off x="3832671" y="4572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39" name="Rectangle 38"/>
          <p:cNvSpPr/>
          <p:nvPr/>
        </p:nvSpPr>
        <p:spPr>
          <a:xfrm>
            <a:off x="5128071" y="9144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0" name="Rectangle 39"/>
          <p:cNvSpPr/>
          <p:nvPr/>
        </p:nvSpPr>
        <p:spPr>
          <a:xfrm>
            <a:off x="3832671" y="9144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1" name="Rectangle 40"/>
          <p:cNvSpPr/>
          <p:nvPr/>
        </p:nvSpPr>
        <p:spPr>
          <a:xfrm>
            <a:off x="4289871" y="18288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2" name="Rectangle 41"/>
          <p:cNvSpPr/>
          <p:nvPr/>
        </p:nvSpPr>
        <p:spPr>
          <a:xfrm>
            <a:off x="4289871" y="20574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3" name="Rectangle 42"/>
          <p:cNvSpPr/>
          <p:nvPr/>
        </p:nvSpPr>
        <p:spPr>
          <a:xfrm>
            <a:off x="3832671" y="13716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4" name="Rectangle 43"/>
          <p:cNvSpPr/>
          <p:nvPr/>
        </p:nvSpPr>
        <p:spPr>
          <a:xfrm>
            <a:off x="3832671" y="11430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5" name="Rectangle 44"/>
          <p:cNvSpPr/>
          <p:nvPr/>
        </p:nvSpPr>
        <p:spPr>
          <a:xfrm>
            <a:off x="3451671" y="16002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6" name="Rectangle 45"/>
          <p:cNvSpPr/>
          <p:nvPr/>
        </p:nvSpPr>
        <p:spPr>
          <a:xfrm>
            <a:off x="2080071" y="45720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7" name="Rectangle 46"/>
          <p:cNvSpPr/>
          <p:nvPr/>
        </p:nvSpPr>
        <p:spPr>
          <a:xfrm>
            <a:off x="7261671" y="23622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8" name="Rectangle 47"/>
          <p:cNvSpPr/>
          <p:nvPr/>
        </p:nvSpPr>
        <p:spPr>
          <a:xfrm>
            <a:off x="6423471" y="23622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9" name="Rectangle 48"/>
          <p:cNvSpPr/>
          <p:nvPr/>
        </p:nvSpPr>
        <p:spPr>
          <a:xfrm>
            <a:off x="6880671" y="16764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50" name="Rectangle 49"/>
          <p:cNvSpPr/>
          <p:nvPr/>
        </p:nvSpPr>
        <p:spPr>
          <a:xfrm>
            <a:off x="6880671" y="14478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51" name="Rectangle 50"/>
          <p:cNvSpPr/>
          <p:nvPr/>
        </p:nvSpPr>
        <p:spPr>
          <a:xfrm>
            <a:off x="5128071" y="13716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52" name="Rectangle 51"/>
          <p:cNvSpPr/>
          <p:nvPr/>
        </p:nvSpPr>
        <p:spPr>
          <a:xfrm>
            <a:off x="6042471" y="38862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53" name="Rectangle 52"/>
          <p:cNvSpPr/>
          <p:nvPr/>
        </p:nvSpPr>
        <p:spPr>
          <a:xfrm>
            <a:off x="6042471" y="34290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54" name="Rectangle 53"/>
          <p:cNvSpPr/>
          <p:nvPr/>
        </p:nvSpPr>
        <p:spPr>
          <a:xfrm>
            <a:off x="6042471" y="32004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55" name="Rectangle 54"/>
          <p:cNvSpPr/>
          <p:nvPr/>
        </p:nvSpPr>
        <p:spPr>
          <a:xfrm>
            <a:off x="7261671" y="28194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56" name="Rectangle 55"/>
          <p:cNvSpPr/>
          <p:nvPr/>
        </p:nvSpPr>
        <p:spPr>
          <a:xfrm>
            <a:off x="7261671" y="25908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57" name="Rectangle 56"/>
          <p:cNvSpPr/>
          <p:nvPr/>
        </p:nvSpPr>
        <p:spPr>
          <a:xfrm>
            <a:off x="5585271" y="62484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58" name="Rectangle 57"/>
          <p:cNvSpPr/>
          <p:nvPr/>
        </p:nvSpPr>
        <p:spPr>
          <a:xfrm>
            <a:off x="5585271" y="59436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59" name="Rectangle 58"/>
          <p:cNvSpPr/>
          <p:nvPr/>
        </p:nvSpPr>
        <p:spPr>
          <a:xfrm>
            <a:off x="5585271" y="50292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60" name="Rectangle 59"/>
          <p:cNvSpPr/>
          <p:nvPr/>
        </p:nvSpPr>
        <p:spPr>
          <a:xfrm>
            <a:off x="5585271" y="28194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61" name="Rectangle 60"/>
          <p:cNvSpPr/>
          <p:nvPr/>
        </p:nvSpPr>
        <p:spPr>
          <a:xfrm>
            <a:off x="5585271" y="25908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62" name="Rectangle 61"/>
          <p:cNvSpPr/>
          <p:nvPr/>
        </p:nvSpPr>
        <p:spPr>
          <a:xfrm>
            <a:off x="6042471" y="45720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63" name="Rectangle 62"/>
          <p:cNvSpPr/>
          <p:nvPr/>
        </p:nvSpPr>
        <p:spPr>
          <a:xfrm>
            <a:off x="6042471" y="43434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64" name="Rectangle 63"/>
          <p:cNvSpPr/>
          <p:nvPr/>
        </p:nvSpPr>
        <p:spPr>
          <a:xfrm>
            <a:off x="3832671" y="6629400"/>
            <a:ext cx="304800" cy="2286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65" name="Rectangle 64"/>
          <p:cNvSpPr/>
          <p:nvPr/>
        </p:nvSpPr>
        <p:spPr>
          <a:xfrm>
            <a:off x="4670871" y="61722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66" name="Rectangle 65"/>
          <p:cNvSpPr/>
          <p:nvPr/>
        </p:nvSpPr>
        <p:spPr>
          <a:xfrm>
            <a:off x="4747071" y="22860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67" name="Rectangle 66"/>
          <p:cNvSpPr/>
          <p:nvPr/>
        </p:nvSpPr>
        <p:spPr>
          <a:xfrm>
            <a:off x="5128071" y="52578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68" name="Rectangle 67"/>
          <p:cNvSpPr/>
          <p:nvPr/>
        </p:nvSpPr>
        <p:spPr>
          <a:xfrm>
            <a:off x="5128071" y="54864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69" name="Rectangle 68"/>
          <p:cNvSpPr/>
          <p:nvPr/>
        </p:nvSpPr>
        <p:spPr>
          <a:xfrm>
            <a:off x="5585271" y="64770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70" name="Rectangle 69"/>
          <p:cNvSpPr/>
          <p:nvPr/>
        </p:nvSpPr>
        <p:spPr>
          <a:xfrm>
            <a:off x="4213671" y="59436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71" name="Rectangle 70"/>
          <p:cNvSpPr/>
          <p:nvPr/>
        </p:nvSpPr>
        <p:spPr>
          <a:xfrm>
            <a:off x="4289871" y="57150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72" name="Rectangle 71"/>
          <p:cNvSpPr/>
          <p:nvPr/>
        </p:nvSpPr>
        <p:spPr>
          <a:xfrm>
            <a:off x="4213671" y="50292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73" name="Rectangle 72"/>
          <p:cNvSpPr/>
          <p:nvPr/>
        </p:nvSpPr>
        <p:spPr>
          <a:xfrm>
            <a:off x="4289871" y="45720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74" name="Rectangle 73"/>
          <p:cNvSpPr/>
          <p:nvPr/>
        </p:nvSpPr>
        <p:spPr>
          <a:xfrm>
            <a:off x="4289871" y="43434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75" name="Rectangle 74"/>
          <p:cNvSpPr/>
          <p:nvPr/>
        </p:nvSpPr>
        <p:spPr>
          <a:xfrm>
            <a:off x="4213671" y="41148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76" name="Rectangle 75"/>
          <p:cNvSpPr/>
          <p:nvPr/>
        </p:nvSpPr>
        <p:spPr>
          <a:xfrm>
            <a:off x="4289871" y="36576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77" name="Rectangle 76"/>
          <p:cNvSpPr/>
          <p:nvPr/>
        </p:nvSpPr>
        <p:spPr>
          <a:xfrm>
            <a:off x="4289871" y="34290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78" name="Rectangle 77"/>
          <p:cNvSpPr/>
          <p:nvPr/>
        </p:nvSpPr>
        <p:spPr>
          <a:xfrm>
            <a:off x="2080071" y="43434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79" name="Rectangle 78"/>
          <p:cNvSpPr/>
          <p:nvPr/>
        </p:nvSpPr>
        <p:spPr>
          <a:xfrm>
            <a:off x="3451671" y="61722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80" name="Rectangle 79"/>
          <p:cNvSpPr/>
          <p:nvPr/>
        </p:nvSpPr>
        <p:spPr>
          <a:xfrm>
            <a:off x="3375471" y="59436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81" name="Rectangle 80"/>
          <p:cNvSpPr/>
          <p:nvPr/>
        </p:nvSpPr>
        <p:spPr>
          <a:xfrm>
            <a:off x="3832671" y="54864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82" name="Rectangle 81"/>
          <p:cNvSpPr/>
          <p:nvPr/>
        </p:nvSpPr>
        <p:spPr>
          <a:xfrm>
            <a:off x="3832671" y="64008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83" name="Rectangle 82"/>
          <p:cNvSpPr/>
          <p:nvPr/>
        </p:nvSpPr>
        <p:spPr>
          <a:xfrm>
            <a:off x="2537271" y="38862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84" name="Rectangle 83"/>
          <p:cNvSpPr/>
          <p:nvPr/>
        </p:nvSpPr>
        <p:spPr>
          <a:xfrm>
            <a:off x="2994471" y="41148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85" name="Rectangle 84"/>
          <p:cNvSpPr/>
          <p:nvPr/>
        </p:nvSpPr>
        <p:spPr>
          <a:xfrm>
            <a:off x="2994471" y="34290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86" name="Rectangle 85"/>
          <p:cNvSpPr/>
          <p:nvPr/>
        </p:nvSpPr>
        <p:spPr>
          <a:xfrm>
            <a:off x="3451671" y="36576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87" name="Rectangle 86"/>
          <p:cNvSpPr/>
          <p:nvPr/>
        </p:nvSpPr>
        <p:spPr>
          <a:xfrm>
            <a:off x="3451671" y="29718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88" name="Rectangle 87"/>
          <p:cNvSpPr/>
          <p:nvPr/>
        </p:nvSpPr>
        <p:spPr>
          <a:xfrm>
            <a:off x="6042471" y="57150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89" name="Rectangle 88"/>
          <p:cNvSpPr/>
          <p:nvPr/>
        </p:nvSpPr>
        <p:spPr>
          <a:xfrm>
            <a:off x="5966271" y="5486400"/>
            <a:ext cx="228600" cy="152400"/>
          </a:xfrm>
          <a:prstGeom prst="rect">
            <a:avLst/>
          </a:prstGeom>
          <a:solidFill>
            <a:schemeClr val="accent5">
              <a:lumMod val="60000"/>
              <a:lumOff val="40000"/>
              <a:alpha val="3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91" name="Rectangle 90"/>
          <p:cNvSpPr/>
          <p:nvPr/>
        </p:nvSpPr>
        <p:spPr>
          <a:xfrm>
            <a:off x="3832671" y="914400"/>
            <a:ext cx="762000" cy="228600"/>
          </a:xfrm>
          <a:prstGeom prst="rect">
            <a:avLst/>
          </a:prstGeom>
          <a:solidFill>
            <a:srgbClr val="26FA26">
              <a:alpha val="3568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92" name="Rectangle 91"/>
          <p:cNvSpPr/>
          <p:nvPr/>
        </p:nvSpPr>
        <p:spPr>
          <a:xfrm>
            <a:off x="3451671" y="6172200"/>
            <a:ext cx="685800" cy="228600"/>
          </a:xfrm>
          <a:prstGeom prst="rect">
            <a:avLst/>
          </a:prstGeom>
          <a:solidFill>
            <a:srgbClr val="26FA26">
              <a:alpha val="3568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93" name="Rectangle 92"/>
          <p:cNvSpPr/>
          <p:nvPr/>
        </p:nvSpPr>
        <p:spPr>
          <a:xfrm>
            <a:off x="5585271" y="5715000"/>
            <a:ext cx="685800" cy="228600"/>
          </a:xfrm>
          <a:prstGeom prst="rect">
            <a:avLst/>
          </a:prstGeom>
          <a:solidFill>
            <a:srgbClr val="26FA26">
              <a:alpha val="3568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94" name="Rectangle 93"/>
          <p:cNvSpPr/>
          <p:nvPr/>
        </p:nvSpPr>
        <p:spPr>
          <a:xfrm>
            <a:off x="5585271" y="3886200"/>
            <a:ext cx="685800" cy="228600"/>
          </a:xfrm>
          <a:prstGeom prst="rect">
            <a:avLst/>
          </a:prstGeom>
          <a:solidFill>
            <a:srgbClr val="26FA26">
              <a:alpha val="3568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95" name="Rectangle 94"/>
          <p:cNvSpPr/>
          <p:nvPr/>
        </p:nvSpPr>
        <p:spPr>
          <a:xfrm>
            <a:off x="4289871" y="4572000"/>
            <a:ext cx="685800" cy="228600"/>
          </a:xfrm>
          <a:prstGeom prst="rect">
            <a:avLst/>
          </a:prstGeom>
          <a:solidFill>
            <a:srgbClr val="26FA26">
              <a:alpha val="3568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96" name="Rectangle 95"/>
          <p:cNvSpPr/>
          <p:nvPr/>
        </p:nvSpPr>
        <p:spPr>
          <a:xfrm>
            <a:off x="3832671" y="3657600"/>
            <a:ext cx="685800" cy="228600"/>
          </a:xfrm>
          <a:prstGeom prst="rect">
            <a:avLst/>
          </a:prstGeom>
          <a:solidFill>
            <a:srgbClr val="26FA26">
              <a:alpha val="3568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97" name="Rectangle 96"/>
          <p:cNvSpPr/>
          <p:nvPr/>
        </p:nvSpPr>
        <p:spPr>
          <a:xfrm>
            <a:off x="6804471" y="2743200"/>
            <a:ext cx="685800" cy="228600"/>
          </a:xfrm>
          <a:prstGeom prst="rect">
            <a:avLst/>
          </a:prstGeom>
          <a:solidFill>
            <a:srgbClr val="26FA26">
              <a:alpha val="3568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98" name="Rectangle 97"/>
          <p:cNvSpPr/>
          <p:nvPr/>
        </p:nvSpPr>
        <p:spPr>
          <a:xfrm>
            <a:off x="3832671" y="6629400"/>
            <a:ext cx="685800" cy="228600"/>
          </a:xfrm>
          <a:prstGeom prst="rect">
            <a:avLst/>
          </a:prstGeom>
          <a:solidFill>
            <a:srgbClr val="7030A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99" name="Rectangle 98"/>
          <p:cNvSpPr/>
          <p:nvPr/>
        </p:nvSpPr>
        <p:spPr>
          <a:xfrm>
            <a:off x="5128071" y="6400800"/>
            <a:ext cx="685800" cy="228600"/>
          </a:xfrm>
          <a:prstGeom prst="rect">
            <a:avLst/>
          </a:prstGeom>
          <a:solidFill>
            <a:srgbClr val="7030A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00" name="Rectangle 99"/>
          <p:cNvSpPr/>
          <p:nvPr/>
        </p:nvSpPr>
        <p:spPr>
          <a:xfrm>
            <a:off x="5585271" y="3429000"/>
            <a:ext cx="685800" cy="228600"/>
          </a:xfrm>
          <a:prstGeom prst="rect">
            <a:avLst/>
          </a:prstGeom>
          <a:solidFill>
            <a:srgbClr val="7030A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01" name="Rectangle 100"/>
          <p:cNvSpPr/>
          <p:nvPr/>
        </p:nvSpPr>
        <p:spPr>
          <a:xfrm>
            <a:off x="5585271" y="4572000"/>
            <a:ext cx="685800" cy="228600"/>
          </a:xfrm>
          <a:prstGeom prst="rect">
            <a:avLst/>
          </a:prstGeom>
          <a:solidFill>
            <a:srgbClr val="7030A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02" name="Rectangle 101"/>
          <p:cNvSpPr/>
          <p:nvPr/>
        </p:nvSpPr>
        <p:spPr>
          <a:xfrm>
            <a:off x="2080071" y="4572000"/>
            <a:ext cx="838200" cy="228600"/>
          </a:xfrm>
          <a:prstGeom prst="rect">
            <a:avLst/>
          </a:prstGeom>
          <a:solidFill>
            <a:srgbClr val="7030A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03" name="Rectangle 102"/>
          <p:cNvSpPr/>
          <p:nvPr/>
        </p:nvSpPr>
        <p:spPr>
          <a:xfrm>
            <a:off x="5585271" y="2743200"/>
            <a:ext cx="685800" cy="228600"/>
          </a:xfrm>
          <a:prstGeom prst="rect">
            <a:avLst/>
          </a:prstGeom>
          <a:solidFill>
            <a:srgbClr val="7030A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04" name="Rectangle 103"/>
          <p:cNvSpPr/>
          <p:nvPr/>
        </p:nvSpPr>
        <p:spPr>
          <a:xfrm>
            <a:off x="3832671" y="2057400"/>
            <a:ext cx="762000" cy="228600"/>
          </a:xfrm>
          <a:prstGeom prst="rect">
            <a:avLst/>
          </a:prstGeom>
          <a:solidFill>
            <a:srgbClr val="7030A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05" name="Rectangle 104"/>
          <p:cNvSpPr/>
          <p:nvPr/>
        </p:nvSpPr>
        <p:spPr>
          <a:xfrm>
            <a:off x="2537271" y="1828800"/>
            <a:ext cx="762000" cy="228600"/>
          </a:xfrm>
          <a:prstGeom prst="rect">
            <a:avLst/>
          </a:prstGeom>
          <a:solidFill>
            <a:srgbClr val="7030A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07" name="Isosceles Triangle 106"/>
          <p:cNvSpPr/>
          <p:nvPr/>
        </p:nvSpPr>
        <p:spPr>
          <a:xfrm>
            <a:off x="2765871" y="685800"/>
            <a:ext cx="990600" cy="381000"/>
          </a:xfrm>
          <a:prstGeom prst="triangle">
            <a:avLst>
              <a:gd name="adj" fmla="val 82308"/>
            </a:avLst>
          </a:prstGeom>
          <a:solidFill>
            <a:schemeClr val="accent6">
              <a:lumMod val="75000"/>
              <a:alpha val="3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3832671" y="1828800"/>
            <a:ext cx="228600" cy="381000"/>
          </a:xfrm>
          <a:prstGeom prst="rect">
            <a:avLst/>
          </a:prstGeom>
          <a:solidFill>
            <a:srgbClr val="C00000">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09" name="Rectangle 108"/>
          <p:cNvSpPr/>
          <p:nvPr/>
        </p:nvSpPr>
        <p:spPr>
          <a:xfrm>
            <a:off x="3832671" y="1600200"/>
            <a:ext cx="228600" cy="381000"/>
          </a:xfrm>
          <a:prstGeom prst="rect">
            <a:avLst/>
          </a:prstGeom>
          <a:solidFill>
            <a:srgbClr val="C00000">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10" name="Rectangle 109"/>
          <p:cNvSpPr/>
          <p:nvPr/>
        </p:nvSpPr>
        <p:spPr>
          <a:xfrm>
            <a:off x="3451671" y="1143000"/>
            <a:ext cx="228600" cy="381000"/>
          </a:xfrm>
          <a:prstGeom prst="rect">
            <a:avLst/>
          </a:prstGeom>
          <a:solidFill>
            <a:srgbClr val="C00000">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11" name="Rectangle 110"/>
          <p:cNvSpPr/>
          <p:nvPr/>
        </p:nvSpPr>
        <p:spPr>
          <a:xfrm>
            <a:off x="3451671" y="914400"/>
            <a:ext cx="228600" cy="381000"/>
          </a:xfrm>
          <a:prstGeom prst="rect">
            <a:avLst/>
          </a:prstGeom>
          <a:solidFill>
            <a:srgbClr val="C00000">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12" name="Freeform 111"/>
          <p:cNvSpPr/>
          <p:nvPr/>
        </p:nvSpPr>
        <p:spPr>
          <a:xfrm rot="1073585">
            <a:off x="3385554" y="1483714"/>
            <a:ext cx="690682" cy="215677"/>
          </a:xfrm>
          <a:custGeom>
            <a:avLst/>
            <a:gdLst>
              <a:gd name="connsiteX0" fmla="*/ 0 w 228600"/>
              <a:gd name="connsiteY0" fmla="*/ 0 h 381000"/>
              <a:gd name="connsiteX1" fmla="*/ 228600 w 228600"/>
              <a:gd name="connsiteY1" fmla="*/ 0 h 381000"/>
              <a:gd name="connsiteX2" fmla="*/ 228600 w 228600"/>
              <a:gd name="connsiteY2" fmla="*/ 381000 h 381000"/>
              <a:gd name="connsiteX3" fmla="*/ 0 w 228600"/>
              <a:gd name="connsiteY3" fmla="*/ 381000 h 381000"/>
              <a:gd name="connsiteX4" fmla="*/ 0 w 228600"/>
              <a:gd name="connsiteY4" fmla="*/ 0 h 381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8600" h="381000">
                <a:moveTo>
                  <a:pt x="0" y="0"/>
                </a:moveTo>
                <a:lnTo>
                  <a:pt x="228600" y="0"/>
                </a:lnTo>
                <a:lnTo>
                  <a:pt x="228600" y="381000"/>
                </a:lnTo>
                <a:lnTo>
                  <a:pt x="0" y="381000"/>
                </a:lnTo>
                <a:lnTo>
                  <a:pt x="0" y="0"/>
                </a:lnTo>
                <a:close/>
              </a:path>
            </a:pathLst>
          </a:custGeom>
          <a:solidFill>
            <a:srgbClr val="C00000">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13" name="Rectangle 112"/>
          <p:cNvSpPr/>
          <p:nvPr/>
        </p:nvSpPr>
        <p:spPr>
          <a:xfrm>
            <a:off x="2994471" y="1600200"/>
            <a:ext cx="228600" cy="381000"/>
          </a:xfrm>
          <a:prstGeom prst="rect">
            <a:avLst/>
          </a:prstGeom>
          <a:solidFill>
            <a:srgbClr val="C00000">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14" name="Rectangle 113"/>
          <p:cNvSpPr/>
          <p:nvPr/>
        </p:nvSpPr>
        <p:spPr>
          <a:xfrm>
            <a:off x="2994471" y="1371600"/>
            <a:ext cx="228600" cy="381000"/>
          </a:xfrm>
          <a:prstGeom prst="rect">
            <a:avLst/>
          </a:prstGeom>
          <a:solidFill>
            <a:srgbClr val="C00000">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15" name="Rectangle 114"/>
          <p:cNvSpPr/>
          <p:nvPr/>
        </p:nvSpPr>
        <p:spPr>
          <a:xfrm>
            <a:off x="2994471" y="1143000"/>
            <a:ext cx="228600" cy="381000"/>
          </a:xfrm>
          <a:prstGeom prst="rect">
            <a:avLst/>
          </a:prstGeom>
          <a:solidFill>
            <a:srgbClr val="C00000">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16" name="Rectangle 115"/>
          <p:cNvSpPr/>
          <p:nvPr/>
        </p:nvSpPr>
        <p:spPr>
          <a:xfrm>
            <a:off x="2994471" y="914400"/>
            <a:ext cx="228600" cy="381000"/>
          </a:xfrm>
          <a:prstGeom prst="rect">
            <a:avLst/>
          </a:prstGeom>
          <a:solidFill>
            <a:srgbClr val="C00000">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17" name="TextBox 116"/>
          <p:cNvSpPr txBox="1"/>
          <p:nvPr/>
        </p:nvSpPr>
        <p:spPr>
          <a:xfrm>
            <a:off x="8918514" y="6564868"/>
            <a:ext cx="301686" cy="369332"/>
          </a:xfrm>
          <a:prstGeom prst="rect">
            <a:avLst/>
          </a:prstGeom>
          <a:noFill/>
        </p:spPr>
        <p:txBody>
          <a:bodyPr wrap="none" rtlCol="0">
            <a:spAutoFit/>
          </a:bodyPr>
          <a:lstStyle/>
          <a:p>
            <a:r>
              <a:rPr lang="en-US" dirty="0" smtClean="0">
                <a:latin typeface="Times New Roman" pitchFamily="18" charset="0"/>
                <a:cs typeface="Times New Roman" pitchFamily="18" charset="0"/>
              </a:rPr>
              <a:t>9</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6"/>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7"/>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8"/>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9"/>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0"/>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41"/>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2"/>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43"/>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44"/>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45"/>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46"/>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47"/>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48"/>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49"/>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50"/>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51"/>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52"/>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53"/>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54"/>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55"/>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56"/>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57"/>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58"/>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59"/>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60"/>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61"/>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62"/>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63"/>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64"/>
                                        </p:tgtEl>
                                        <p:attrNameLst>
                                          <p:attrName>style.visibility</p:attrName>
                                        </p:attrNameLst>
                                      </p:cBhvr>
                                      <p:to>
                                        <p:strVal val="visible"/>
                                      </p:to>
                                    </p:set>
                                  </p:childTnLst>
                                </p:cTn>
                              </p:par>
                              <p:par>
                                <p:cTn id="103" presetID="1" presetClass="entr" presetSubtype="0" fill="hold" grpId="0" nodeType="withEffect">
                                  <p:stCondLst>
                                    <p:cond delay="0"/>
                                  </p:stCondLst>
                                  <p:childTnLst>
                                    <p:set>
                                      <p:cBhvr>
                                        <p:cTn id="104" dur="1" fill="hold">
                                          <p:stCondLst>
                                            <p:cond delay="0"/>
                                          </p:stCondLst>
                                        </p:cTn>
                                        <p:tgtEl>
                                          <p:spTgt spid="65"/>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66"/>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67"/>
                                        </p:tgtEl>
                                        <p:attrNameLst>
                                          <p:attrName>style.visibility</p:attrName>
                                        </p:attrNameLst>
                                      </p:cBhvr>
                                      <p:to>
                                        <p:strVal val="visible"/>
                                      </p:to>
                                    </p:set>
                                  </p:childTnLst>
                                </p:cTn>
                              </p:par>
                              <p:par>
                                <p:cTn id="109" presetID="1" presetClass="entr" presetSubtype="0" fill="hold" grpId="0" nodeType="withEffect">
                                  <p:stCondLst>
                                    <p:cond delay="0"/>
                                  </p:stCondLst>
                                  <p:childTnLst>
                                    <p:set>
                                      <p:cBhvr>
                                        <p:cTn id="110" dur="1" fill="hold">
                                          <p:stCondLst>
                                            <p:cond delay="0"/>
                                          </p:stCondLst>
                                        </p:cTn>
                                        <p:tgtEl>
                                          <p:spTgt spid="68"/>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69"/>
                                        </p:tgtEl>
                                        <p:attrNameLst>
                                          <p:attrName>style.visibility</p:attrName>
                                        </p:attrNameLst>
                                      </p:cBhvr>
                                      <p:to>
                                        <p:strVal val="visible"/>
                                      </p:to>
                                    </p:set>
                                  </p:childTnLst>
                                </p:cTn>
                              </p:par>
                              <p:par>
                                <p:cTn id="113" presetID="1" presetClass="entr" presetSubtype="0" fill="hold" grpId="0" nodeType="withEffect">
                                  <p:stCondLst>
                                    <p:cond delay="0"/>
                                  </p:stCondLst>
                                  <p:childTnLst>
                                    <p:set>
                                      <p:cBhvr>
                                        <p:cTn id="114" dur="1" fill="hold">
                                          <p:stCondLst>
                                            <p:cond delay="0"/>
                                          </p:stCondLst>
                                        </p:cTn>
                                        <p:tgtEl>
                                          <p:spTgt spid="70"/>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71"/>
                                        </p:tgtEl>
                                        <p:attrNameLst>
                                          <p:attrName>style.visibility</p:attrName>
                                        </p:attrNameLst>
                                      </p:cBhvr>
                                      <p:to>
                                        <p:strVal val="visible"/>
                                      </p:to>
                                    </p:set>
                                  </p:childTnLst>
                                </p:cTn>
                              </p:par>
                              <p:par>
                                <p:cTn id="117" presetID="1" presetClass="entr" presetSubtype="0" fill="hold" grpId="0" nodeType="withEffect">
                                  <p:stCondLst>
                                    <p:cond delay="0"/>
                                  </p:stCondLst>
                                  <p:childTnLst>
                                    <p:set>
                                      <p:cBhvr>
                                        <p:cTn id="118" dur="1" fill="hold">
                                          <p:stCondLst>
                                            <p:cond delay="0"/>
                                          </p:stCondLst>
                                        </p:cTn>
                                        <p:tgtEl>
                                          <p:spTgt spid="72"/>
                                        </p:tgtEl>
                                        <p:attrNameLst>
                                          <p:attrName>style.visibility</p:attrName>
                                        </p:attrNameLst>
                                      </p:cBhvr>
                                      <p:to>
                                        <p:strVal val="visible"/>
                                      </p:to>
                                    </p:set>
                                  </p:childTnLst>
                                </p:cTn>
                              </p:par>
                              <p:par>
                                <p:cTn id="119" presetID="1" presetClass="entr" presetSubtype="0" fill="hold" grpId="0" nodeType="withEffect">
                                  <p:stCondLst>
                                    <p:cond delay="0"/>
                                  </p:stCondLst>
                                  <p:childTnLst>
                                    <p:set>
                                      <p:cBhvr>
                                        <p:cTn id="120" dur="1" fill="hold">
                                          <p:stCondLst>
                                            <p:cond delay="0"/>
                                          </p:stCondLst>
                                        </p:cTn>
                                        <p:tgtEl>
                                          <p:spTgt spid="73"/>
                                        </p:tgtEl>
                                        <p:attrNameLst>
                                          <p:attrName>style.visibility</p:attrName>
                                        </p:attrNameLst>
                                      </p:cBhvr>
                                      <p:to>
                                        <p:strVal val="visible"/>
                                      </p:to>
                                    </p:set>
                                  </p:childTnLst>
                                </p:cTn>
                              </p:par>
                              <p:par>
                                <p:cTn id="121" presetID="1" presetClass="entr" presetSubtype="0" fill="hold" grpId="0" nodeType="withEffect">
                                  <p:stCondLst>
                                    <p:cond delay="0"/>
                                  </p:stCondLst>
                                  <p:childTnLst>
                                    <p:set>
                                      <p:cBhvr>
                                        <p:cTn id="122" dur="1" fill="hold">
                                          <p:stCondLst>
                                            <p:cond delay="0"/>
                                          </p:stCondLst>
                                        </p:cTn>
                                        <p:tgtEl>
                                          <p:spTgt spid="74"/>
                                        </p:tgtEl>
                                        <p:attrNameLst>
                                          <p:attrName>style.visibility</p:attrName>
                                        </p:attrNameLst>
                                      </p:cBhvr>
                                      <p:to>
                                        <p:strVal val="visible"/>
                                      </p:to>
                                    </p:set>
                                  </p:childTnLst>
                                </p:cTn>
                              </p:par>
                              <p:par>
                                <p:cTn id="123" presetID="1" presetClass="entr" presetSubtype="0" fill="hold" grpId="0" nodeType="withEffect">
                                  <p:stCondLst>
                                    <p:cond delay="0"/>
                                  </p:stCondLst>
                                  <p:childTnLst>
                                    <p:set>
                                      <p:cBhvr>
                                        <p:cTn id="124" dur="1" fill="hold">
                                          <p:stCondLst>
                                            <p:cond delay="0"/>
                                          </p:stCondLst>
                                        </p:cTn>
                                        <p:tgtEl>
                                          <p:spTgt spid="75"/>
                                        </p:tgtEl>
                                        <p:attrNameLst>
                                          <p:attrName>style.visibility</p:attrName>
                                        </p:attrNameLst>
                                      </p:cBhvr>
                                      <p:to>
                                        <p:strVal val="visible"/>
                                      </p:to>
                                    </p:set>
                                  </p:childTnLst>
                                </p:cTn>
                              </p:par>
                              <p:par>
                                <p:cTn id="125" presetID="1" presetClass="entr" presetSubtype="0" fill="hold" grpId="0" nodeType="withEffect">
                                  <p:stCondLst>
                                    <p:cond delay="0"/>
                                  </p:stCondLst>
                                  <p:childTnLst>
                                    <p:set>
                                      <p:cBhvr>
                                        <p:cTn id="126" dur="1" fill="hold">
                                          <p:stCondLst>
                                            <p:cond delay="0"/>
                                          </p:stCondLst>
                                        </p:cTn>
                                        <p:tgtEl>
                                          <p:spTgt spid="76"/>
                                        </p:tgtEl>
                                        <p:attrNameLst>
                                          <p:attrName>style.visibility</p:attrName>
                                        </p:attrNameLst>
                                      </p:cBhvr>
                                      <p:to>
                                        <p:strVal val="visible"/>
                                      </p:to>
                                    </p:set>
                                  </p:childTnLst>
                                </p:cTn>
                              </p:par>
                              <p:par>
                                <p:cTn id="127" presetID="1" presetClass="entr" presetSubtype="0" fill="hold" grpId="0" nodeType="withEffect">
                                  <p:stCondLst>
                                    <p:cond delay="0"/>
                                  </p:stCondLst>
                                  <p:childTnLst>
                                    <p:set>
                                      <p:cBhvr>
                                        <p:cTn id="128" dur="1" fill="hold">
                                          <p:stCondLst>
                                            <p:cond delay="0"/>
                                          </p:stCondLst>
                                        </p:cTn>
                                        <p:tgtEl>
                                          <p:spTgt spid="77"/>
                                        </p:tgtEl>
                                        <p:attrNameLst>
                                          <p:attrName>style.visibility</p:attrName>
                                        </p:attrNameLst>
                                      </p:cBhvr>
                                      <p:to>
                                        <p:strVal val="visible"/>
                                      </p:to>
                                    </p:set>
                                  </p:childTnLst>
                                </p:cTn>
                              </p:par>
                              <p:par>
                                <p:cTn id="129" presetID="1" presetClass="entr" presetSubtype="0" fill="hold" grpId="0" nodeType="withEffect">
                                  <p:stCondLst>
                                    <p:cond delay="0"/>
                                  </p:stCondLst>
                                  <p:childTnLst>
                                    <p:set>
                                      <p:cBhvr>
                                        <p:cTn id="130" dur="1" fill="hold">
                                          <p:stCondLst>
                                            <p:cond delay="0"/>
                                          </p:stCondLst>
                                        </p:cTn>
                                        <p:tgtEl>
                                          <p:spTgt spid="78"/>
                                        </p:tgtEl>
                                        <p:attrNameLst>
                                          <p:attrName>style.visibility</p:attrName>
                                        </p:attrNameLst>
                                      </p:cBhvr>
                                      <p:to>
                                        <p:strVal val="visible"/>
                                      </p:to>
                                    </p:set>
                                  </p:childTnLst>
                                </p:cTn>
                              </p:par>
                              <p:par>
                                <p:cTn id="131" presetID="1" presetClass="entr" presetSubtype="0" fill="hold" grpId="0" nodeType="withEffect">
                                  <p:stCondLst>
                                    <p:cond delay="0"/>
                                  </p:stCondLst>
                                  <p:childTnLst>
                                    <p:set>
                                      <p:cBhvr>
                                        <p:cTn id="132" dur="1" fill="hold">
                                          <p:stCondLst>
                                            <p:cond delay="0"/>
                                          </p:stCondLst>
                                        </p:cTn>
                                        <p:tgtEl>
                                          <p:spTgt spid="79"/>
                                        </p:tgtEl>
                                        <p:attrNameLst>
                                          <p:attrName>style.visibility</p:attrName>
                                        </p:attrNameLst>
                                      </p:cBhvr>
                                      <p:to>
                                        <p:strVal val="visible"/>
                                      </p:to>
                                    </p:set>
                                  </p:childTnLst>
                                </p:cTn>
                              </p:par>
                              <p:par>
                                <p:cTn id="133" presetID="1" presetClass="entr" presetSubtype="0" fill="hold" grpId="0" nodeType="withEffect">
                                  <p:stCondLst>
                                    <p:cond delay="0"/>
                                  </p:stCondLst>
                                  <p:childTnLst>
                                    <p:set>
                                      <p:cBhvr>
                                        <p:cTn id="134" dur="1" fill="hold">
                                          <p:stCondLst>
                                            <p:cond delay="0"/>
                                          </p:stCondLst>
                                        </p:cTn>
                                        <p:tgtEl>
                                          <p:spTgt spid="80"/>
                                        </p:tgtEl>
                                        <p:attrNameLst>
                                          <p:attrName>style.visibility</p:attrName>
                                        </p:attrNameLst>
                                      </p:cBhvr>
                                      <p:to>
                                        <p:strVal val="visible"/>
                                      </p:to>
                                    </p:set>
                                  </p:childTnLst>
                                </p:cTn>
                              </p:par>
                              <p:par>
                                <p:cTn id="135" presetID="1" presetClass="entr" presetSubtype="0" fill="hold" grpId="0" nodeType="withEffect">
                                  <p:stCondLst>
                                    <p:cond delay="0"/>
                                  </p:stCondLst>
                                  <p:childTnLst>
                                    <p:set>
                                      <p:cBhvr>
                                        <p:cTn id="136" dur="1" fill="hold">
                                          <p:stCondLst>
                                            <p:cond delay="0"/>
                                          </p:stCondLst>
                                        </p:cTn>
                                        <p:tgtEl>
                                          <p:spTgt spid="81"/>
                                        </p:tgtEl>
                                        <p:attrNameLst>
                                          <p:attrName>style.visibility</p:attrName>
                                        </p:attrNameLst>
                                      </p:cBhvr>
                                      <p:to>
                                        <p:strVal val="visible"/>
                                      </p:to>
                                    </p:set>
                                  </p:childTnLst>
                                </p:cTn>
                              </p:par>
                              <p:par>
                                <p:cTn id="137" presetID="1" presetClass="entr" presetSubtype="0" fill="hold" grpId="0" nodeType="withEffect">
                                  <p:stCondLst>
                                    <p:cond delay="0"/>
                                  </p:stCondLst>
                                  <p:childTnLst>
                                    <p:set>
                                      <p:cBhvr>
                                        <p:cTn id="138" dur="1" fill="hold">
                                          <p:stCondLst>
                                            <p:cond delay="0"/>
                                          </p:stCondLst>
                                        </p:cTn>
                                        <p:tgtEl>
                                          <p:spTgt spid="82"/>
                                        </p:tgtEl>
                                        <p:attrNameLst>
                                          <p:attrName>style.visibility</p:attrName>
                                        </p:attrNameLst>
                                      </p:cBhvr>
                                      <p:to>
                                        <p:strVal val="visible"/>
                                      </p:to>
                                    </p:set>
                                  </p:childTnLst>
                                </p:cTn>
                              </p:par>
                              <p:par>
                                <p:cTn id="139" presetID="1" presetClass="entr" presetSubtype="0" fill="hold" grpId="0" nodeType="withEffect">
                                  <p:stCondLst>
                                    <p:cond delay="0"/>
                                  </p:stCondLst>
                                  <p:childTnLst>
                                    <p:set>
                                      <p:cBhvr>
                                        <p:cTn id="140" dur="1" fill="hold">
                                          <p:stCondLst>
                                            <p:cond delay="0"/>
                                          </p:stCondLst>
                                        </p:cTn>
                                        <p:tgtEl>
                                          <p:spTgt spid="83"/>
                                        </p:tgtEl>
                                        <p:attrNameLst>
                                          <p:attrName>style.visibility</p:attrName>
                                        </p:attrNameLst>
                                      </p:cBhvr>
                                      <p:to>
                                        <p:strVal val="visible"/>
                                      </p:to>
                                    </p:set>
                                  </p:childTnLst>
                                </p:cTn>
                              </p:par>
                              <p:par>
                                <p:cTn id="141" presetID="1" presetClass="entr" presetSubtype="0" fill="hold" grpId="0" nodeType="withEffect">
                                  <p:stCondLst>
                                    <p:cond delay="0"/>
                                  </p:stCondLst>
                                  <p:childTnLst>
                                    <p:set>
                                      <p:cBhvr>
                                        <p:cTn id="142" dur="1" fill="hold">
                                          <p:stCondLst>
                                            <p:cond delay="0"/>
                                          </p:stCondLst>
                                        </p:cTn>
                                        <p:tgtEl>
                                          <p:spTgt spid="84"/>
                                        </p:tgtEl>
                                        <p:attrNameLst>
                                          <p:attrName>style.visibility</p:attrName>
                                        </p:attrNameLst>
                                      </p:cBhvr>
                                      <p:to>
                                        <p:strVal val="visible"/>
                                      </p:to>
                                    </p:set>
                                  </p:childTnLst>
                                </p:cTn>
                              </p:par>
                              <p:par>
                                <p:cTn id="143" presetID="1" presetClass="entr" presetSubtype="0" fill="hold" grpId="0" nodeType="withEffect">
                                  <p:stCondLst>
                                    <p:cond delay="0"/>
                                  </p:stCondLst>
                                  <p:childTnLst>
                                    <p:set>
                                      <p:cBhvr>
                                        <p:cTn id="144" dur="1" fill="hold">
                                          <p:stCondLst>
                                            <p:cond delay="0"/>
                                          </p:stCondLst>
                                        </p:cTn>
                                        <p:tgtEl>
                                          <p:spTgt spid="85"/>
                                        </p:tgtEl>
                                        <p:attrNameLst>
                                          <p:attrName>style.visibility</p:attrName>
                                        </p:attrNameLst>
                                      </p:cBhvr>
                                      <p:to>
                                        <p:strVal val="visible"/>
                                      </p:to>
                                    </p:set>
                                  </p:childTnLst>
                                </p:cTn>
                              </p:par>
                              <p:par>
                                <p:cTn id="145" presetID="1" presetClass="entr" presetSubtype="0" fill="hold" grpId="0" nodeType="withEffect">
                                  <p:stCondLst>
                                    <p:cond delay="0"/>
                                  </p:stCondLst>
                                  <p:childTnLst>
                                    <p:set>
                                      <p:cBhvr>
                                        <p:cTn id="146" dur="1" fill="hold">
                                          <p:stCondLst>
                                            <p:cond delay="0"/>
                                          </p:stCondLst>
                                        </p:cTn>
                                        <p:tgtEl>
                                          <p:spTgt spid="86"/>
                                        </p:tgtEl>
                                        <p:attrNameLst>
                                          <p:attrName>style.visibility</p:attrName>
                                        </p:attrNameLst>
                                      </p:cBhvr>
                                      <p:to>
                                        <p:strVal val="visible"/>
                                      </p:to>
                                    </p:set>
                                  </p:childTnLst>
                                </p:cTn>
                              </p:par>
                              <p:par>
                                <p:cTn id="147" presetID="1" presetClass="entr" presetSubtype="0" fill="hold" grpId="0" nodeType="withEffect">
                                  <p:stCondLst>
                                    <p:cond delay="0"/>
                                  </p:stCondLst>
                                  <p:childTnLst>
                                    <p:set>
                                      <p:cBhvr>
                                        <p:cTn id="148" dur="1" fill="hold">
                                          <p:stCondLst>
                                            <p:cond delay="0"/>
                                          </p:stCondLst>
                                        </p:cTn>
                                        <p:tgtEl>
                                          <p:spTgt spid="87"/>
                                        </p:tgtEl>
                                        <p:attrNameLst>
                                          <p:attrName>style.visibility</p:attrName>
                                        </p:attrNameLst>
                                      </p:cBhvr>
                                      <p:to>
                                        <p:strVal val="visible"/>
                                      </p:to>
                                    </p:set>
                                  </p:childTnLst>
                                </p:cTn>
                              </p:par>
                              <p:par>
                                <p:cTn id="149" presetID="1" presetClass="entr" presetSubtype="0" fill="hold" grpId="0" nodeType="withEffect">
                                  <p:stCondLst>
                                    <p:cond delay="0"/>
                                  </p:stCondLst>
                                  <p:childTnLst>
                                    <p:set>
                                      <p:cBhvr>
                                        <p:cTn id="150" dur="1" fill="hold">
                                          <p:stCondLst>
                                            <p:cond delay="0"/>
                                          </p:stCondLst>
                                        </p:cTn>
                                        <p:tgtEl>
                                          <p:spTgt spid="88"/>
                                        </p:tgtEl>
                                        <p:attrNameLst>
                                          <p:attrName>style.visibility</p:attrName>
                                        </p:attrNameLst>
                                      </p:cBhvr>
                                      <p:to>
                                        <p:strVal val="visible"/>
                                      </p:to>
                                    </p:set>
                                  </p:childTnLst>
                                </p:cTn>
                              </p:par>
                              <p:par>
                                <p:cTn id="151" presetID="1" presetClass="entr" presetSubtype="0" fill="hold" grpId="0" nodeType="withEffect">
                                  <p:stCondLst>
                                    <p:cond delay="0"/>
                                  </p:stCondLst>
                                  <p:childTnLst>
                                    <p:set>
                                      <p:cBhvr>
                                        <p:cTn id="152" dur="1" fill="hold">
                                          <p:stCondLst>
                                            <p:cond delay="0"/>
                                          </p:stCondLst>
                                        </p:cTn>
                                        <p:tgtEl>
                                          <p:spTgt spid="89"/>
                                        </p:tgtEl>
                                        <p:attrNameLst>
                                          <p:attrName>style.visibility</p:attrName>
                                        </p:attrNameLst>
                                      </p:cBhvr>
                                      <p:to>
                                        <p:strVal val="visible"/>
                                      </p:to>
                                    </p:set>
                                  </p:childTnLst>
                                </p:cTn>
                              </p:par>
                            </p:childTnLst>
                          </p:cTn>
                        </p:par>
                      </p:childTnLst>
                    </p:cTn>
                  </p:par>
                  <p:par>
                    <p:cTn id="153" fill="hold">
                      <p:stCondLst>
                        <p:cond delay="indefinite"/>
                      </p:stCondLst>
                      <p:childTnLst>
                        <p:par>
                          <p:cTn id="154" fill="hold">
                            <p:stCondLst>
                              <p:cond delay="0"/>
                            </p:stCondLst>
                            <p:childTnLst>
                              <p:par>
                                <p:cTn id="155" presetID="1" presetClass="entr" presetSubtype="0" fill="hold" grpId="0" nodeType="clickEffect">
                                  <p:stCondLst>
                                    <p:cond delay="0"/>
                                  </p:stCondLst>
                                  <p:childTnLst>
                                    <p:set>
                                      <p:cBhvr>
                                        <p:cTn id="156" dur="1" fill="hold">
                                          <p:stCondLst>
                                            <p:cond delay="0"/>
                                          </p:stCondLst>
                                        </p:cTn>
                                        <p:tgtEl>
                                          <p:spTgt spid="91"/>
                                        </p:tgtEl>
                                        <p:attrNameLst>
                                          <p:attrName>style.visibility</p:attrName>
                                        </p:attrNameLst>
                                      </p:cBhvr>
                                      <p:to>
                                        <p:strVal val="visible"/>
                                      </p:to>
                                    </p:set>
                                  </p:childTnLst>
                                </p:cTn>
                              </p:par>
                              <p:par>
                                <p:cTn id="157" presetID="1" presetClass="entr" presetSubtype="0" fill="hold" grpId="0" nodeType="withEffect">
                                  <p:stCondLst>
                                    <p:cond delay="0"/>
                                  </p:stCondLst>
                                  <p:childTnLst>
                                    <p:set>
                                      <p:cBhvr>
                                        <p:cTn id="158" dur="1" fill="hold">
                                          <p:stCondLst>
                                            <p:cond delay="0"/>
                                          </p:stCondLst>
                                        </p:cTn>
                                        <p:tgtEl>
                                          <p:spTgt spid="97"/>
                                        </p:tgtEl>
                                        <p:attrNameLst>
                                          <p:attrName>style.visibility</p:attrName>
                                        </p:attrNameLst>
                                      </p:cBhvr>
                                      <p:to>
                                        <p:strVal val="visible"/>
                                      </p:to>
                                    </p:set>
                                  </p:childTnLst>
                                </p:cTn>
                              </p:par>
                              <p:par>
                                <p:cTn id="159" presetID="1" presetClass="entr" presetSubtype="0" fill="hold" grpId="0" nodeType="withEffect">
                                  <p:stCondLst>
                                    <p:cond delay="0"/>
                                  </p:stCondLst>
                                  <p:childTnLst>
                                    <p:set>
                                      <p:cBhvr>
                                        <p:cTn id="160" dur="1" fill="hold">
                                          <p:stCondLst>
                                            <p:cond delay="0"/>
                                          </p:stCondLst>
                                        </p:cTn>
                                        <p:tgtEl>
                                          <p:spTgt spid="94"/>
                                        </p:tgtEl>
                                        <p:attrNameLst>
                                          <p:attrName>style.visibility</p:attrName>
                                        </p:attrNameLst>
                                      </p:cBhvr>
                                      <p:to>
                                        <p:strVal val="visible"/>
                                      </p:to>
                                    </p:set>
                                  </p:childTnLst>
                                </p:cTn>
                              </p:par>
                              <p:par>
                                <p:cTn id="161" presetID="1" presetClass="entr" presetSubtype="0" fill="hold" grpId="0" nodeType="withEffect">
                                  <p:stCondLst>
                                    <p:cond delay="0"/>
                                  </p:stCondLst>
                                  <p:childTnLst>
                                    <p:set>
                                      <p:cBhvr>
                                        <p:cTn id="162" dur="1" fill="hold">
                                          <p:stCondLst>
                                            <p:cond delay="0"/>
                                          </p:stCondLst>
                                        </p:cTn>
                                        <p:tgtEl>
                                          <p:spTgt spid="96"/>
                                        </p:tgtEl>
                                        <p:attrNameLst>
                                          <p:attrName>style.visibility</p:attrName>
                                        </p:attrNameLst>
                                      </p:cBhvr>
                                      <p:to>
                                        <p:strVal val="visible"/>
                                      </p:to>
                                    </p:set>
                                  </p:childTnLst>
                                </p:cTn>
                              </p:par>
                              <p:par>
                                <p:cTn id="163" presetID="1" presetClass="entr" presetSubtype="0" fill="hold" grpId="0" nodeType="withEffect">
                                  <p:stCondLst>
                                    <p:cond delay="0"/>
                                  </p:stCondLst>
                                  <p:childTnLst>
                                    <p:set>
                                      <p:cBhvr>
                                        <p:cTn id="164" dur="1" fill="hold">
                                          <p:stCondLst>
                                            <p:cond delay="0"/>
                                          </p:stCondLst>
                                        </p:cTn>
                                        <p:tgtEl>
                                          <p:spTgt spid="95"/>
                                        </p:tgtEl>
                                        <p:attrNameLst>
                                          <p:attrName>style.visibility</p:attrName>
                                        </p:attrNameLst>
                                      </p:cBhvr>
                                      <p:to>
                                        <p:strVal val="visible"/>
                                      </p:to>
                                    </p:set>
                                  </p:childTnLst>
                                </p:cTn>
                              </p:par>
                              <p:par>
                                <p:cTn id="165" presetID="1" presetClass="entr" presetSubtype="0" fill="hold" grpId="0" nodeType="withEffect">
                                  <p:stCondLst>
                                    <p:cond delay="0"/>
                                  </p:stCondLst>
                                  <p:childTnLst>
                                    <p:set>
                                      <p:cBhvr>
                                        <p:cTn id="166" dur="1" fill="hold">
                                          <p:stCondLst>
                                            <p:cond delay="0"/>
                                          </p:stCondLst>
                                        </p:cTn>
                                        <p:tgtEl>
                                          <p:spTgt spid="93"/>
                                        </p:tgtEl>
                                        <p:attrNameLst>
                                          <p:attrName>style.visibility</p:attrName>
                                        </p:attrNameLst>
                                      </p:cBhvr>
                                      <p:to>
                                        <p:strVal val="visible"/>
                                      </p:to>
                                    </p:set>
                                  </p:childTnLst>
                                </p:cTn>
                              </p:par>
                              <p:par>
                                <p:cTn id="167" presetID="1" presetClass="entr" presetSubtype="0" fill="hold" grpId="0" nodeType="withEffect">
                                  <p:stCondLst>
                                    <p:cond delay="0"/>
                                  </p:stCondLst>
                                  <p:childTnLst>
                                    <p:set>
                                      <p:cBhvr>
                                        <p:cTn id="168" dur="1" fill="hold">
                                          <p:stCondLst>
                                            <p:cond delay="0"/>
                                          </p:stCondLst>
                                        </p:cTn>
                                        <p:tgtEl>
                                          <p:spTgt spid="92"/>
                                        </p:tgtEl>
                                        <p:attrNameLst>
                                          <p:attrName>style.visibility</p:attrName>
                                        </p:attrNameLst>
                                      </p:cBhvr>
                                      <p:to>
                                        <p:strVal val="visible"/>
                                      </p:to>
                                    </p:set>
                                  </p:childTnLst>
                                </p:cTn>
                              </p:par>
                            </p:childTnLst>
                          </p:cTn>
                        </p:par>
                      </p:childTnLst>
                    </p:cTn>
                  </p:par>
                  <p:par>
                    <p:cTn id="169" fill="hold">
                      <p:stCondLst>
                        <p:cond delay="indefinite"/>
                      </p:stCondLst>
                      <p:childTnLst>
                        <p:par>
                          <p:cTn id="170" fill="hold">
                            <p:stCondLst>
                              <p:cond delay="0"/>
                            </p:stCondLst>
                            <p:childTnLst>
                              <p:par>
                                <p:cTn id="171" presetID="1" presetClass="entr" presetSubtype="0" fill="hold" grpId="0" nodeType="clickEffect">
                                  <p:stCondLst>
                                    <p:cond delay="0"/>
                                  </p:stCondLst>
                                  <p:childTnLst>
                                    <p:set>
                                      <p:cBhvr>
                                        <p:cTn id="172" dur="1" fill="hold">
                                          <p:stCondLst>
                                            <p:cond delay="0"/>
                                          </p:stCondLst>
                                        </p:cTn>
                                        <p:tgtEl>
                                          <p:spTgt spid="105"/>
                                        </p:tgtEl>
                                        <p:attrNameLst>
                                          <p:attrName>style.visibility</p:attrName>
                                        </p:attrNameLst>
                                      </p:cBhvr>
                                      <p:to>
                                        <p:strVal val="visible"/>
                                      </p:to>
                                    </p:set>
                                  </p:childTnLst>
                                </p:cTn>
                              </p:par>
                              <p:par>
                                <p:cTn id="173" presetID="1" presetClass="entr" presetSubtype="0" fill="hold" grpId="0" nodeType="withEffect">
                                  <p:stCondLst>
                                    <p:cond delay="0"/>
                                  </p:stCondLst>
                                  <p:childTnLst>
                                    <p:set>
                                      <p:cBhvr>
                                        <p:cTn id="174" dur="1" fill="hold">
                                          <p:stCondLst>
                                            <p:cond delay="0"/>
                                          </p:stCondLst>
                                        </p:cTn>
                                        <p:tgtEl>
                                          <p:spTgt spid="104"/>
                                        </p:tgtEl>
                                        <p:attrNameLst>
                                          <p:attrName>style.visibility</p:attrName>
                                        </p:attrNameLst>
                                      </p:cBhvr>
                                      <p:to>
                                        <p:strVal val="visible"/>
                                      </p:to>
                                    </p:set>
                                  </p:childTnLst>
                                </p:cTn>
                              </p:par>
                              <p:par>
                                <p:cTn id="175" presetID="1" presetClass="entr" presetSubtype="0" fill="hold" grpId="0" nodeType="withEffect">
                                  <p:stCondLst>
                                    <p:cond delay="0"/>
                                  </p:stCondLst>
                                  <p:childTnLst>
                                    <p:set>
                                      <p:cBhvr>
                                        <p:cTn id="176" dur="1" fill="hold">
                                          <p:stCondLst>
                                            <p:cond delay="0"/>
                                          </p:stCondLst>
                                        </p:cTn>
                                        <p:tgtEl>
                                          <p:spTgt spid="103"/>
                                        </p:tgtEl>
                                        <p:attrNameLst>
                                          <p:attrName>style.visibility</p:attrName>
                                        </p:attrNameLst>
                                      </p:cBhvr>
                                      <p:to>
                                        <p:strVal val="visible"/>
                                      </p:to>
                                    </p:set>
                                  </p:childTnLst>
                                </p:cTn>
                              </p:par>
                              <p:par>
                                <p:cTn id="177" presetID="1" presetClass="entr" presetSubtype="0" fill="hold" grpId="0" nodeType="withEffect">
                                  <p:stCondLst>
                                    <p:cond delay="0"/>
                                  </p:stCondLst>
                                  <p:childTnLst>
                                    <p:set>
                                      <p:cBhvr>
                                        <p:cTn id="178" dur="1" fill="hold">
                                          <p:stCondLst>
                                            <p:cond delay="0"/>
                                          </p:stCondLst>
                                        </p:cTn>
                                        <p:tgtEl>
                                          <p:spTgt spid="100"/>
                                        </p:tgtEl>
                                        <p:attrNameLst>
                                          <p:attrName>style.visibility</p:attrName>
                                        </p:attrNameLst>
                                      </p:cBhvr>
                                      <p:to>
                                        <p:strVal val="visible"/>
                                      </p:to>
                                    </p:set>
                                  </p:childTnLst>
                                </p:cTn>
                              </p:par>
                              <p:par>
                                <p:cTn id="179" presetID="1" presetClass="entr" presetSubtype="0" fill="hold" grpId="0" nodeType="withEffect">
                                  <p:stCondLst>
                                    <p:cond delay="0"/>
                                  </p:stCondLst>
                                  <p:childTnLst>
                                    <p:set>
                                      <p:cBhvr>
                                        <p:cTn id="180" dur="1" fill="hold">
                                          <p:stCondLst>
                                            <p:cond delay="0"/>
                                          </p:stCondLst>
                                        </p:cTn>
                                        <p:tgtEl>
                                          <p:spTgt spid="101"/>
                                        </p:tgtEl>
                                        <p:attrNameLst>
                                          <p:attrName>style.visibility</p:attrName>
                                        </p:attrNameLst>
                                      </p:cBhvr>
                                      <p:to>
                                        <p:strVal val="visible"/>
                                      </p:to>
                                    </p:set>
                                  </p:childTnLst>
                                </p:cTn>
                              </p:par>
                              <p:par>
                                <p:cTn id="181" presetID="1" presetClass="entr" presetSubtype="0" fill="hold" grpId="0" nodeType="withEffect">
                                  <p:stCondLst>
                                    <p:cond delay="0"/>
                                  </p:stCondLst>
                                  <p:childTnLst>
                                    <p:set>
                                      <p:cBhvr>
                                        <p:cTn id="182" dur="1" fill="hold">
                                          <p:stCondLst>
                                            <p:cond delay="0"/>
                                          </p:stCondLst>
                                        </p:cTn>
                                        <p:tgtEl>
                                          <p:spTgt spid="99"/>
                                        </p:tgtEl>
                                        <p:attrNameLst>
                                          <p:attrName>style.visibility</p:attrName>
                                        </p:attrNameLst>
                                      </p:cBhvr>
                                      <p:to>
                                        <p:strVal val="visible"/>
                                      </p:to>
                                    </p:set>
                                  </p:childTnLst>
                                </p:cTn>
                              </p:par>
                              <p:par>
                                <p:cTn id="183" presetID="1" presetClass="entr" presetSubtype="0" fill="hold" grpId="0" nodeType="withEffect">
                                  <p:stCondLst>
                                    <p:cond delay="0"/>
                                  </p:stCondLst>
                                  <p:childTnLst>
                                    <p:set>
                                      <p:cBhvr>
                                        <p:cTn id="184" dur="1" fill="hold">
                                          <p:stCondLst>
                                            <p:cond delay="0"/>
                                          </p:stCondLst>
                                        </p:cTn>
                                        <p:tgtEl>
                                          <p:spTgt spid="98"/>
                                        </p:tgtEl>
                                        <p:attrNameLst>
                                          <p:attrName>style.visibility</p:attrName>
                                        </p:attrNameLst>
                                      </p:cBhvr>
                                      <p:to>
                                        <p:strVal val="visible"/>
                                      </p:to>
                                    </p:set>
                                  </p:childTnLst>
                                </p:cTn>
                              </p:par>
                              <p:par>
                                <p:cTn id="185" presetID="1" presetClass="entr" presetSubtype="0" fill="hold" grpId="0" nodeType="withEffect">
                                  <p:stCondLst>
                                    <p:cond delay="0"/>
                                  </p:stCondLst>
                                  <p:childTnLst>
                                    <p:set>
                                      <p:cBhvr>
                                        <p:cTn id="186" dur="1" fill="hold">
                                          <p:stCondLst>
                                            <p:cond delay="0"/>
                                          </p:stCondLst>
                                        </p:cTn>
                                        <p:tgtEl>
                                          <p:spTgt spid="102"/>
                                        </p:tgtEl>
                                        <p:attrNameLst>
                                          <p:attrName>style.visibility</p:attrName>
                                        </p:attrNameLst>
                                      </p:cBhvr>
                                      <p:to>
                                        <p:strVal val="visible"/>
                                      </p:to>
                                    </p:set>
                                  </p:childTnLst>
                                </p:cTn>
                              </p:par>
                            </p:childTnLst>
                          </p:cTn>
                        </p:par>
                      </p:childTnLst>
                    </p:cTn>
                  </p:par>
                  <p:par>
                    <p:cTn id="187" fill="hold">
                      <p:stCondLst>
                        <p:cond delay="indefinite"/>
                      </p:stCondLst>
                      <p:childTnLst>
                        <p:par>
                          <p:cTn id="188" fill="hold">
                            <p:stCondLst>
                              <p:cond delay="0"/>
                            </p:stCondLst>
                            <p:childTnLst>
                              <p:par>
                                <p:cTn id="189" presetID="1" presetClass="entr" presetSubtype="0" fill="hold" grpId="0" nodeType="clickEffect">
                                  <p:stCondLst>
                                    <p:cond delay="0"/>
                                  </p:stCondLst>
                                  <p:childTnLst>
                                    <p:set>
                                      <p:cBhvr>
                                        <p:cTn id="190" dur="1" fill="hold">
                                          <p:stCondLst>
                                            <p:cond delay="0"/>
                                          </p:stCondLst>
                                        </p:cTn>
                                        <p:tgtEl>
                                          <p:spTgt spid="108"/>
                                        </p:tgtEl>
                                        <p:attrNameLst>
                                          <p:attrName>style.visibility</p:attrName>
                                        </p:attrNameLst>
                                      </p:cBhvr>
                                      <p:to>
                                        <p:strVal val="visible"/>
                                      </p:to>
                                    </p:set>
                                  </p:childTnLst>
                                </p:cTn>
                              </p:par>
                            </p:childTnLst>
                          </p:cTn>
                        </p:par>
                      </p:childTnLst>
                    </p:cTn>
                  </p:par>
                  <p:par>
                    <p:cTn id="191" fill="hold">
                      <p:stCondLst>
                        <p:cond delay="indefinite"/>
                      </p:stCondLst>
                      <p:childTnLst>
                        <p:par>
                          <p:cTn id="192" fill="hold">
                            <p:stCondLst>
                              <p:cond delay="0"/>
                            </p:stCondLst>
                            <p:childTnLst>
                              <p:par>
                                <p:cTn id="193" presetID="1" presetClass="entr" presetSubtype="0" fill="hold" grpId="0" nodeType="clickEffect">
                                  <p:stCondLst>
                                    <p:cond delay="0"/>
                                  </p:stCondLst>
                                  <p:childTnLst>
                                    <p:set>
                                      <p:cBhvr>
                                        <p:cTn id="194" dur="1" fill="hold">
                                          <p:stCondLst>
                                            <p:cond delay="0"/>
                                          </p:stCondLst>
                                        </p:cTn>
                                        <p:tgtEl>
                                          <p:spTgt spid="109"/>
                                        </p:tgtEl>
                                        <p:attrNameLst>
                                          <p:attrName>style.visibility</p:attrName>
                                        </p:attrNameLst>
                                      </p:cBhvr>
                                      <p:to>
                                        <p:strVal val="visible"/>
                                      </p:to>
                                    </p:set>
                                  </p:childTnLst>
                                </p:cTn>
                              </p:par>
                            </p:childTnLst>
                          </p:cTn>
                        </p:par>
                      </p:childTnLst>
                    </p:cTn>
                  </p:par>
                  <p:par>
                    <p:cTn id="195" fill="hold">
                      <p:stCondLst>
                        <p:cond delay="indefinite"/>
                      </p:stCondLst>
                      <p:childTnLst>
                        <p:par>
                          <p:cTn id="196" fill="hold">
                            <p:stCondLst>
                              <p:cond delay="0"/>
                            </p:stCondLst>
                            <p:childTnLst>
                              <p:par>
                                <p:cTn id="197" presetID="1" presetClass="entr" presetSubtype="0" fill="hold" grpId="0" nodeType="clickEffect">
                                  <p:stCondLst>
                                    <p:cond delay="0"/>
                                  </p:stCondLst>
                                  <p:childTnLst>
                                    <p:set>
                                      <p:cBhvr>
                                        <p:cTn id="198" dur="1" fill="hold">
                                          <p:stCondLst>
                                            <p:cond delay="0"/>
                                          </p:stCondLst>
                                        </p:cTn>
                                        <p:tgtEl>
                                          <p:spTgt spid="112"/>
                                        </p:tgtEl>
                                        <p:attrNameLst>
                                          <p:attrName>style.visibility</p:attrName>
                                        </p:attrNameLst>
                                      </p:cBhvr>
                                      <p:to>
                                        <p:strVal val="visible"/>
                                      </p:to>
                                    </p:set>
                                  </p:childTnLst>
                                </p:cTn>
                              </p:par>
                            </p:childTnLst>
                          </p:cTn>
                        </p:par>
                      </p:childTnLst>
                    </p:cTn>
                  </p:par>
                  <p:par>
                    <p:cTn id="199" fill="hold">
                      <p:stCondLst>
                        <p:cond delay="indefinite"/>
                      </p:stCondLst>
                      <p:childTnLst>
                        <p:par>
                          <p:cTn id="200" fill="hold">
                            <p:stCondLst>
                              <p:cond delay="0"/>
                            </p:stCondLst>
                            <p:childTnLst>
                              <p:par>
                                <p:cTn id="201" presetID="1" presetClass="entr" presetSubtype="0" fill="hold" grpId="0" nodeType="clickEffect">
                                  <p:stCondLst>
                                    <p:cond delay="0"/>
                                  </p:stCondLst>
                                  <p:childTnLst>
                                    <p:set>
                                      <p:cBhvr>
                                        <p:cTn id="202" dur="1" fill="hold">
                                          <p:stCondLst>
                                            <p:cond delay="0"/>
                                          </p:stCondLst>
                                        </p:cTn>
                                        <p:tgtEl>
                                          <p:spTgt spid="110"/>
                                        </p:tgtEl>
                                        <p:attrNameLst>
                                          <p:attrName>style.visibility</p:attrName>
                                        </p:attrNameLst>
                                      </p:cBhvr>
                                      <p:to>
                                        <p:strVal val="visible"/>
                                      </p:to>
                                    </p:set>
                                  </p:childTnLst>
                                </p:cTn>
                              </p:par>
                            </p:childTnLst>
                          </p:cTn>
                        </p:par>
                      </p:childTnLst>
                    </p:cTn>
                  </p:par>
                  <p:par>
                    <p:cTn id="203" fill="hold">
                      <p:stCondLst>
                        <p:cond delay="indefinite"/>
                      </p:stCondLst>
                      <p:childTnLst>
                        <p:par>
                          <p:cTn id="204" fill="hold">
                            <p:stCondLst>
                              <p:cond delay="0"/>
                            </p:stCondLst>
                            <p:childTnLst>
                              <p:par>
                                <p:cTn id="205" presetID="1" presetClass="entr" presetSubtype="0" fill="hold" grpId="0" nodeType="clickEffect">
                                  <p:stCondLst>
                                    <p:cond delay="0"/>
                                  </p:stCondLst>
                                  <p:childTnLst>
                                    <p:set>
                                      <p:cBhvr>
                                        <p:cTn id="206" dur="1" fill="hold">
                                          <p:stCondLst>
                                            <p:cond delay="0"/>
                                          </p:stCondLst>
                                        </p:cTn>
                                        <p:tgtEl>
                                          <p:spTgt spid="111"/>
                                        </p:tgtEl>
                                        <p:attrNameLst>
                                          <p:attrName>style.visibility</p:attrName>
                                        </p:attrNameLst>
                                      </p:cBhvr>
                                      <p:to>
                                        <p:strVal val="visible"/>
                                      </p:to>
                                    </p:set>
                                  </p:childTnLst>
                                </p:cTn>
                              </p:par>
                            </p:childTnLst>
                          </p:cTn>
                        </p:par>
                      </p:childTnLst>
                    </p:cTn>
                  </p:par>
                  <p:par>
                    <p:cTn id="207" fill="hold">
                      <p:stCondLst>
                        <p:cond delay="indefinite"/>
                      </p:stCondLst>
                      <p:childTnLst>
                        <p:par>
                          <p:cTn id="208" fill="hold">
                            <p:stCondLst>
                              <p:cond delay="0"/>
                            </p:stCondLst>
                            <p:childTnLst>
                              <p:par>
                                <p:cTn id="209" presetID="1" presetClass="entr" presetSubtype="0" fill="hold" grpId="0" nodeType="clickEffect">
                                  <p:stCondLst>
                                    <p:cond delay="0"/>
                                  </p:stCondLst>
                                  <p:childTnLst>
                                    <p:set>
                                      <p:cBhvr>
                                        <p:cTn id="210" dur="1" fill="hold">
                                          <p:stCondLst>
                                            <p:cond delay="0"/>
                                          </p:stCondLst>
                                        </p:cTn>
                                        <p:tgtEl>
                                          <p:spTgt spid="113"/>
                                        </p:tgtEl>
                                        <p:attrNameLst>
                                          <p:attrName>style.visibility</p:attrName>
                                        </p:attrNameLst>
                                      </p:cBhvr>
                                      <p:to>
                                        <p:strVal val="visible"/>
                                      </p:to>
                                    </p:set>
                                  </p:childTnLst>
                                </p:cTn>
                              </p:par>
                            </p:childTnLst>
                          </p:cTn>
                        </p:par>
                      </p:childTnLst>
                    </p:cTn>
                  </p:par>
                  <p:par>
                    <p:cTn id="211" fill="hold">
                      <p:stCondLst>
                        <p:cond delay="indefinite"/>
                      </p:stCondLst>
                      <p:childTnLst>
                        <p:par>
                          <p:cTn id="212" fill="hold">
                            <p:stCondLst>
                              <p:cond delay="0"/>
                            </p:stCondLst>
                            <p:childTnLst>
                              <p:par>
                                <p:cTn id="213" presetID="1" presetClass="entr" presetSubtype="0" fill="hold" grpId="0" nodeType="clickEffect">
                                  <p:stCondLst>
                                    <p:cond delay="0"/>
                                  </p:stCondLst>
                                  <p:childTnLst>
                                    <p:set>
                                      <p:cBhvr>
                                        <p:cTn id="214" dur="1" fill="hold">
                                          <p:stCondLst>
                                            <p:cond delay="0"/>
                                          </p:stCondLst>
                                        </p:cTn>
                                        <p:tgtEl>
                                          <p:spTgt spid="114"/>
                                        </p:tgtEl>
                                        <p:attrNameLst>
                                          <p:attrName>style.visibility</p:attrName>
                                        </p:attrNameLst>
                                      </p:cBhvr>
                                      <p:to>
                                        <p:strVal val="visible"/>
                                      </p:to>
                                    </p:set>
                                  </p:childTnLst>
                                </p:cTn>
                              </p:par>
                            </p:childTnLst>
                          </p:cTn>
                        </p:par>
                      </p:childTnLst>
                    </p:cTn>
                  </p:par>
                  <p:par>
                    <p:cTn id="215" fill="hold">
                      <p:stCondLst>
                        <p:cond delay="indefinite"/>
                      </p:stCondLst>
                      <p:childTnLst>
                        <p:par>
                          <p:cTn id="216" fill="hold">
                            <p:stCondLst>
                              <p:cond delay="0"/>
                            </p:stCondLst>
                            <p:childTnLst>
                              <p:par>
                                <p:cTn id="217" presetID="1" presetClass="entr" presetSubtype="0" fill="hold" grpId="0" nodeType="clickEffect">
                                  <p:stCondLst>
                                    <p:cond delay="0"/>
                                  </p:stCondLst>
                                  <p:childTnLst>
                                    <p:set>
                                      <p:cBhvr>
                                        <p:cTn id="218" dur="1" fill="hold">
                                          <p:stCondLst>
                                            <p:cond delay="0"/>
                                          </p:stCondLst>
                                        </p:cTn>
                                        <p:tgtEl>
                                          <p:spTgt spid="115"/>
                                        </p:tgtEl>
                                        <p:attrNameLst>
                                          <p:attrName>style.visibility</p:attrName>
                                        </p:attrNameLst>
                                      </p:cBhvr>
                                      <p:to>
                                        <p:strVal val="visible"/>
                                      </p:to>
                                    </p:set>
                                  </p:childTnLst>
                                </p:cTn>
                              </p:par>
                            </p:childTnLst>
                          </p:cTn>
                        </p:par>
                      </p:childTnLst>
                    </p:cTn>
                  </p:par>
                  <p:par>
                    <p:cTn id="219" fill="hold">
                      <p:stCondLst>
                        <p:cond delay="indefinite"/>
                      </p:stCondLst>
                      <p:childTnLst>
                        <p:par>
                          <p:cTn id="220" fill="hold">
                            <p:stCondLst>
                              <p:cond delay="0"/>
                            </p:stCondLst>
                            <p:childTnLst>
                              <p:par>
                                <p:cTn id="221" presetID="1" presetClass="entr" presetSubtype="0" fill="hold" grpId="0" nodeType="clickEffect">
                                  <p:stCondLst>
                                    <p:cond delay="0"/>
                                  </p:stCondLst>
                                  <p:childTnLst>
                                    <p:set>
                                      <p:cBhvr>
                                        <p:cTn id="222" dur="1" fill="hold">
                                          <p:stCondLst>
                                            <p:cond delay="0"/>
                                          </p:stCondLst>
                                        </p:cTn>
                                        <p:tgtEl>
                                          <p:spTgt spid="116"/>
                                        </p:tgtEl>
                                        <p:attrNameLst>
                                          <p:attrName>style.visibility</p:attrName>
                                        </p:attrNameLst>
                                      </p:cBhvr>
                                      <p:to>
                                        <p:strVal val="visible"/>
                                      </p:to>
                                    </p:set>
                                  </p:childTnLst>
                                </p:cTn>
                              </p:par>
                            </p:childTnLst>
                          </p:cTn>
                        </p:par>
                      </p:childTnLst>
                    </p:cTn>
                  </p:par>
                  <p:par>
                    <p:cTn id="223" fill="hold">
                      <p:stCondLst>
                        <p:cond delay="indefinite"/>
                      </p:stCondLst>
                      <p:childTnLst>
                        <p:par>
                          <p:cTn id="224" fill="hold">
                            <p:stCondLst>
                              <p:cond delay="0"/>
                            </p:stCondLst>
                            <p:childTnLst>
                              <p:par>
                                <p:cTn id="225" presetID="1" presetClass="entr" presetSubtype="0" fill="hold" grpId="0" nodeType="clickEffect">
                                  <p:stCondLst>
                                    <p:cond delay="0"/>
                                  </p:stCondLst>
                                  <p:childTnLst>
                                    <p:set>
                                      <p:cBhvr>
                                        <p:cTn id="226" dur="1" fill="hold">
                                          <p:stCondLst>
                                            <p:cond delay="0"/>
                                          </p:stCondLst>
                                        </p:cTn>
                                        <p:tgtEl>
                                          <p:spTgt spid="107"/>
                                        </p:tgtEl>
                                        <p:attrNameLst>
                                          <p:attrName>style.visibility</p:attrName>
                                        </p:attrNameLst>
                                      </p:cBhvr>
                                      <p:to>
                                        <p:strVal val="visible"/>
                                      </p:to>
                                    </p:set>
                                  </p:childTnLst>
                                </p:cTn>
                              </p:par>
                            </p:childTnLst>
                          </p:cTn>
                        </p:par>
                      </p:childTnLst>
                    </p:cTn>
                  </p:par>
                  <p:par>
                    <p:cTn id="227" fill="hold">
                      <p:stCondLst>
                        <p:cond delay="indefinite"/>
                      </p:stCondLst>
                      <p:childTnLst>
                        <p:par>
                          <p:cTn id="228" fill="hold">
                            <p:stCondLst>
                              <p:cond delay="0"/>
                            </p:stCondLst>
                            <p:childTnLst>
                              <p:par>
                                <p:cTn id="229" presetID="1" presetClass="exit" presetSubtype="0" fill="hold" grpId="1" nodeType="clickEffect">
                                  <p:stCondLst>
                                    <p:cond delay="0"/>
                                  </p:stCondLst>
                                  <p:childTnLst>
                                    <p:set>
                                      <p:cBhvr>
                                        <p:cTn id="230" dur="1" fill="hold">
                                          <p:stCondLst>
                                            <p:cond delay="0"/>
                                          </p:stCondLst>
                                        </p:cTn>
                                        <p:tgtEl>
                                          <p:spTgt spid="16"/>
                                        </p:tgtEl>
                                        <p:attrNameLst>
                                          <p:attrName>style.visibility</p:attrName>
                                        </p:attrNameLst>
                                      </p:cBhvr>
                                      <p:to>
                                        <p:strVal val="hidden"/>
                                      </p:to>
                                    </p:set>
                                  </p:childTnLst>
                                </p:cTn>
                              </p:par>
                              <p:par>
                                <p:cTn id="231" presetID="1" presetClass="exit" presetSubtype="0" fill="hold" grpId="1" nodeType="withEffect">
                                  <p:stCondLst>
                                    <p:cond delay="0"/>
                                  </p:stCondLst>
                                  <p:childTnLst>
                                    <p:set>
                                      <p:cBhvr>
                                        <p:cTn id="232" dur="1" fill="hold">
                                          <p:stCondLst>
                                            <p:cond delay="0"/>
                                          </p:stCondLst>
                                        </p:cTn>
                                        <p:tgtEl>
                                          <p:spTgt spid="18"/>
                                        </p:tgtEl>
                                        <p:attrNameLst>
                                          <p:attrName>style.visibility</p:attrName>
                                        </p:attrNameLst>
                                      </p:cBhvr>
                                      <p:to>
                                        <p:strVal val="hidden"/>
                                      </p:to>
                                    </p:set>
                                  </p:childTnLst>
                                </p:cTn>
                              </p:par>
                              <p:par>
                                <p:cTn id="233" presetID="1" presetClass="exit" presetSubtype="0" fill="hold" grpId="1" nodeType="withEffect">
                                  <p:stCondLst>
                                    <p:cond delay="0"/>
                                  </p:stCondLst>
                                  <p:childTnLst>
                                    <p:set>
                                      <p:cBhvr>
                                        <p:cTn id="234" dur="1" fill="hold">
                                          <p:stCondLst>
                                            <p:cond delay="0"/>
                                          </p:stCondLst>
                                        </p:cTn>
                                        <p:tgtEl>
                                          <p:spTgt spid="19"/>
                                        </p:tgtEl>
                                        <p:attrNameLst>
                                          <p:attrName>style.visibility</p:attrName>
                                        </p:attrNameLst>
                                      </p:cBhvr>
                                      <p:to>
                                        <p:strVal val="hidden"/>
                                      </p:to>
                                    </p:set>
                                  </p:childTnLst>
                                </p:cTn>
                              </p:par>
                              <p:par>
                                <p:cTn id="235" presetID="1" presetClass="exit" presetSubtype="0" fill="hold" grpId="1" nodeType="withEffect">
                                  <p:stCondLst>
                                    <p:cond delay="0"/>
                                  </p:stCondLst>
                                  <p:childTnLst>
                                    <p:set>
                                      <p:cBhvr>
                                        <p:cTn id="236" dur="1" fill="hold">
                                          <p:stCondLst>
                                            <p:cond delay="0"/>
                                          </p:stCondLst>
                                        </p:cTn>
                                        <p:tgtEl>
                                          <p:spTgt spid="20"/>
                                        </p:tgtEl>
                                        <p:attrNameLst>
                                          <p:attrName>style.visibility</p:attrName>
                                        </p:attrNameLst>
                                      </p:cBhvr>
                                      <p:to>
                                        <p:strVal val="hidden"/>
                                      </p:to>
                                    </p:set>
                                  </p:childTnLst>
                                </p:cTn>
                              </p:par>
                              <p:par>
                                <p:cTn id="237" presetID="1" presetClass="exit" presetSubtype="0" fill="hold" grpId="1" nodeType="withEffect">
                                  <p:stCondLst>
                                    <p:cond delay="0"/>
                                  </p:stCondLst>
                                  <p:childTnLst>
                                    <p:set>
                                      <p:cBhvr>
                                        <p:cTn id="238" dur="1" fill="hold">
                                          <p:stCondLst>
                                            <p:cond delay="0"/>
                                          </p:stCondLst>
                                        </p:cTn>
                                        <p:tgtEl>
                                          <p:spTgt spid="21"/>
                                        </p:tgtEl>
                                        <p:attrNameLst>
                                          <p:attrName>style.visibility</p:attrName>
                                        </p:attrNameLst>
                                      </p:cBhvr>
                                      <p:to>
                                        <p:strVal val="hidden"/>
                                      </p:to>
                                    </p:set>
                                  </p:childTnLst>
                                </p:cTn>
                              </p:par>
                              <p:par>
                                <p:cTn id="239" presetID="1" presetClass="exit" presetSubtype="0" fill="hold" grpId="1" nodeType="withEffect">
                                  <p:stCondLst>
                                    <p:cond delay="0"/>
                                  </p:stCondLst>
                                  <p:childTnLst>
                                    <p:set>
                                      <p:cBhvr>
                                        <p:cTn id="240" dur="1" fill="hold">
                                          <p:stCondLst>
                                            <p:cond delay="0"/>
                                          </p:stCondLst>
                                        </p:cTn>
                                        <p:tgtEl>
                                          <p:spTgt spid="22"/>
                                        </p:tgtEl>
                                        <p:attrNameLst>
                                          <p:attrName>style.visibility</p:attrName>
                                        </p:attrNameLst>
                                      </p:cBhvr>
                                      <p:to>
                                        <p:strVal val="hidden"/>
                                      </p:to>
                                    </p:set>
                                  </p:childTnLst>
                                </p:cTn>
                              </p:par>
                              <p:par>
                                <p:cTn id="241" presetID="1" presetClass="exit" presetSubtype="0" fill="hold" grpId="1" nodeType="withEffect">
                                  <p:stCondLst>
                                    <p:cond delay="0"/>
                                  </p:stCondLst>
                                  <p:childTnLst>
                                    <p:set>
                                      <p:cBhvr>
                                        <p:cTn id="242" dur="1" fill="hold">
                                          <p:stCondLst>
                                            <p:cond delay="0"/>
                                          </p:stCondLst>
                                        </p:cTn>
                                        <p:tgtEl>
                                          <p:spTgt spid="23"/>
                                        </p:tgtEl>
                                        <p:attrNameLst>
                                          <p:attrName>style.visibility</p:attrName>
                                        </p:attrNameLst>
                                      </p:cBhvr>
                                      <p:to>
                                        <p:strVal val="hidden"/>
                                      </p:to>
                                    </p:set>
                                  </p:childTnLst>
                                </p:cTn>
                              </p:par>
                              <p:par>
                                <p:cTn id="243" presetID="1" presetClass="exit" presetSubtype="0" fill="hold" grpId="1" nodeType="withEffect">
                                  <p:stCondLst>
                                    <p:cond delay="0"/>
                                  </p:stCondLst>
                                  <p:childTnLst>
                                    <p:set>
                                      <p:cBhvr>
                                        <p:cTn id="244" dur="1" fill="hold">
                                          <p:stCondLst>
                                            <p:cond delay="0"/>
                                          </p:stCondLst>
                                        </p:cTn>
                                        <p:tgtEl>
                                          <p:spTgt spid="24"/>
                                        </p:tgtEl>
                                        <p:attrNameLst>
                                          <p:attrName>style.visibility</p:attrName>
                                        </p:attrNameLst>
                                      </p:cBhvr>
                                      <p:to>
                                        <p:strVal val="hidden"/>
                                      </p:to>
                                    </p:set>
                                  </p:childTnLst>
                                </p:cTn>
                              </p:par>
                              <p:par>
                                <p:cTn id="245" presetID="1" presetClass="exit" presetSubtype="0" fill="hold" grpId="1" nodeType="withEffect">
                                  <p:stCondLst>
                                    <p:cond delay="0"/>
                                  </p:stCondLst>
                                  <p:childTnLst>
                                    <p:set>
                                      <p:cBhvr>
                                        <p:cTn id="246" dur="1" fill="hold">
                                          <p:stCondLst>
                                            <p:cond delay="0"/>
                                          </p:stCondLst>
                                        </p:cTn>
                                        <p:tgtEl>
                                          <p:spTgt spid="25"/>
                                        </p:tgtEl>
                                        <p:attrNameLst>
                                          <p:attrName>style.visibility</p:attrName>
                                        </p:attrNameLst>
                                      </p:cBhvr>
                                      <p:to>
                                        <p:strVal val="hidden"/>
                                      </p:to>
                                    </p:set>
                                  </p:childTnLst>
                                </p:cTn>
                              </p:par>
                              <p:par>
                                <p:cTn id="247" presetID="1" presetClass="exit" presetSubtype="0" fill="hold" grpId="1" nodeType="withEffect">
                                  <p:stCondLst>
                                    <p:cond delay="0"/>
                                  </p:stCondLst>
                                  <p:childTnLst>
                                    <p:set>
                                      <p:cBhvr>
                                        <p:cTn id="248" dur="1" fill="hold">
                                          <p:stCondLst>
                                            <p:cond delay="0"/>
                                          </p:stCondLst>
                                        </p:cTn>
                                        <p:tgtEl>
                                          <p:spTgt spid="26"/>
                                        </p:tgtEl>
                                        <p:attrNameLst>
                                          <p:attrName>style.visibility</p:attrName>
                                        </p:attrNameLst>
                                      </p:cBhvr>
                                      <p:to>
                                        <p:strVal val="hidden"/>
                                      </p:to>
                                    </p:set>
                                  </p:childTnLst>
                                </p:cTn>
                              </p:par>
                              <p:par>
                                <p:cTn id="249" presetID="1" presetClass="exit" presetSubtype="0" fill="hold" grpId="1" nodeType="withEffect">
                                  <p:stCondLst>
                                    <p:cond delay="0"/>
                                  </p:stCondLst>
                                  <p:childTnLst>
                                    <p:set>
                                      <p:cBhvr>
                                        <p:cTn id="250" dur="1" fill="hold">
                                          <p:stCondLst>
                                            <p:cond delay="0"/>
                                          </p:stCondLst>
                                        </p:cTn>
                                        <p:tgtEl>
                                          <p:spTgt spid="27"/>
                                        </p:tgtEl>
                                        <p:attrNameLst>
                                          <p:attrName>style.visibility</p:attrName>
                                        </p:attrNameLst>
                                      </p:cBhvr>
                                      <p:to>
                                        <p:strVal val="hidden"/>
                                      </p:to>
                                    </p:set>
                                  </p:childTnLst>
                                </p:cTn>
                              </p:par>
                              <p:par>
                                <p:cTn id="251" presetID="1" presetClass="exit" presetSubtype="0" fill="hold" grpId="1" nodeType="withEffect">
                                  <p:stCondLst>
                                    <p:cond delay="0"/>
                                  </p:stCondLst>
                                  <p:childTnLst>
                                    <p:set>
                                      <p:cBhvr>
                                        <p:cTn id="252" dur="1" fill="hold">
                                          <p:stCondLst>
                                            <p:cond delay="0"/>
                                          </p:stCondLst>
                                        </p:cTn>
                                        <p:tgtEl>
                                          <p:spTgt spid="28"/>
                                        </p:tgtEl>
                                        <p:attrNameLst>
                                          <p:attrName>style.visibility</p:attrName>
                                        </p:attrNameLst>
                                      </p:cBhvr>
                                      <p:to>
                                        <p:strVal val="hidden"/>
                                      </p:to>
                                    </p:set>
                                  </p:childTnLst>
                                </p:cTn>
                              </p:par>
                              <p:par>
                                <p:cTn id="253" presetID="1" presetClass="exit" presetSubtype="0" fill="hold" grpId="1" nodeType="withEffect">
                                  <p:stCondLst>
                                    <p:cond delay="0"/>
                                  </p:stCondLst>
                                  <p:childTnLst>
                                    <p:set>
                                      <p:cBhvr>
                                        <p:cTn id="254" dur="1" fill="hold">
                                          <p:stCondLst>
                                            <p:cond delay="0"/>
                                          </p:stCondLst>
                                        </p:cTn>
                                        <p:tgtEl>
                                          <p:spTgt spid="29"/>
                                        </p:tgtEl>
                                        <p:attrNameLst>
                                          <p:attrName>style.visibility</p:attrName>
                                        </p:attrNameLst>
                                      </p:cBhvr>
                                      <p:to>
                                        <p:strVal val="hidden"/>
                                      </p:to>
                                    </p:set>
                                  </p:childTnLst>
                                </p:cTn>
                              </p:par>
                              <p:par>
                                <p:cTn id="255" presetID="1" presetClass="exit" presetSubtype="0" fill="hold" grpId="1" nodeType="withEffect">
                                  <p:stCondLst>
                                    <p:cond delay="0"/>
                                  </p:stCondLst>
                                  <p:childTnLst>
                                    <p:set>
                                      <p:cBhvr>
                                        <p:cTn id="256" dur="1" fill="hold">
                                          <p:stCondLst>
                                            <p:cond delay="0"/>
                                          </p:stCondLst>
                                        </p:cTn>
                                        <p:tgtEl>
                                          <p:spTgt spid="30"/>
                                        </p:tgtEl>
                                        <p:attrNameLst>
                                          <p:attrName>style.visibility</p:attrName>
                                        </p:attrNameLst>
                                      </p:cBhvr>
                                      <p:to>
                                        <p:strVal val="hidden"/>
                                      </p:to>
                                    </p:set>
                                  </p:childTnLst>
                                </p:cTn>
                              </p:par>
                              <p:par>
                                <p:cTn id="257" presetID="1" presetClass="exit" presetSubtype="0" fill="hold" grpId="1" nodeType="withEffect">
                                  <p:stCondLst>
                                    <p:cond delay="0"/>
                                  </p:stCondLst>
                                  <p:childTnLst>
                                    <p:set>
                                      <p:cBhvr>
                                        <p:cTn id="258" dur="1" fill="hold">
                                          <p:stCondLst>
                                            <p:cond delay="0"/>
                                          </p:stCondLst>
                                        </p:cTn>
                                        <p:tgtEl>
                                          <p:spTgt spid="31"/>
                                        </p:tgtEl>
                                        <p:attrNameLst>
                                          <p:attrName>style.visibility</p:attrName>
                                        </p:attrNameLst>
                                      </p:cBhvr>
                                      <p:to>
                                        <p:strVal val="hidden"/>
                                      </p:to>
                                    </p:set>
                                  </p:childTnLst>
                                </p:cTn>
                              </p:par>
                              <p:par>
                                <p:cTn id="259" presetID="1" presetClass="exit" presetSubtype="0" fill="hold" grpId="1" nodeType="withEffect">
                                  <p:stCondLst>
                                    <p:cond delay="0"/>
                                  </p:stCondLst>
                                  <p:childTnLst>
                                    <p:set>
                                      <p:cBhvr>
                                        <p:cTn id="260" dur="1" fill="hold">
                                          <p:stCondLst>
                                            <p:cond delay="0"/>
                                          </p:stCondLst>
                                        </p:cTn>
                                        <p:tgtEl>
                                          <p:spTgt spid="32"/>
                                        </p:tgtEl>
                                        <p:attrNameLst>
                                          <p:attrName>style.visibility</p:attrName>
                                        </p:attrNameLst>
                                      </p:cBhvr>
                                      <p:to>
                                        <p:strVal val="hidden"/>
                                      </p:to>
                                    </p:set>
                                  </p:childTnLst>
                                </p:cTn>
                              </p:par>
                              <p:par>
                                <p:cTn id="261" presetID="1" presetClass="exit" presetSubtype="0" fill="hold" grpId="1" nodeType="withEffect">
                                  <p:stCondLst>
                                    <p:cond delay="0"/>
                                  </p:stCondLst>
                                  <p:childTnLst>
                                    <p:set>
                                      <p:cBhvr>
                                        <p:cTn id="262" dur="1" fill="hold">
                                          <p:stCondLst>
                                            <p:cond delay="0"/>
                                          </p:stCondLst>
                                        </p:cTn>
                                        <p:tgtEl>
                                          <p:spTgt spid="33"/>
                                        </p:tgtEl>
                                        <p:attrNameLst>
                                          <p:attrName>style.visibility</p:attrName>
                                        </p:attrNameLst>
                                      </p:cBhvr>
                                      <p:to>
                                        <p:strVal val="hidden"/>
                                      </p:to>
                                    </p:set>
                                  </p:childTnLst>
                                </p:cTn>
                              </p:par>
                              <p:par>
                                <p:cTn id="263" presetID="1" presetClass="exit" presetSubtype="0" fill="hold" grpId="1" nodeType="withEffect">
                                  <p:stCondLst>
                                    <p:cond delay="0"/>
                                  </p:stCondLst>
                                  <p:childTnLst>
                                    <p:set>
                                      <p:cBhvr>
                                        <p:cTn id="264" dur="1" fill="hold">
                                          <p:stCondLst>
                                            <p:cond delay="0"/>
                                          </p:stCondLst>
                                        </p:cTn>
                                        <p:tgtEl>
                                          <p:spTgt spid="34"/>
                                        </p:tgtEl>
                                        <p:attrNameLst>
                                          <p:attrName>style.visibility</p:attrName>
                                        </p:attrNameLst>
                                      </p:cBhvr>
                                      <p:to>
                                        <p:strVal val="hidden"/>
                                      </p:to>
                                    </p:set>
                                  </p:childTnLst>
                                </p:cTn>
                              </p:par>
                              <p:par>
                                <p:cTn id="265" presetID="1" presetClass="exit" presetSubtype="0" fill="hold" grpId="1" nodeType="withEffect">
                                  <p:stCondLst>
                                    <p:cond delay="0"/>
                                  </p:stCondLst>
                                  <p:childTnLst>
                                    <p:set>
                                      <p:cBhvr>
                                        <p:cTn id="266" dur="1" fill="hold">
                                          <p:stCondLst>
                                            <p:cond delay="0"/>
                                          </p:stCondLst>
                                        </p:cTn>
                                        <p:tgtEl>
                                          <p:spTgt spid="35"/>
                                        </p:tgtEl>
                                        <p:attrNameLst>
                                          <p:attrName>style.visibility</p:attrName>
                                        </p:attrNameLst>
                                      </p:cBhvr>
                                      <p:to>
                                        <p:strVal val="hidden"/>
                                      </p:to>
                                    </p:set>
                                  </p:childTnLst>
                                </p:cTn>
                              </p:par>
                              <p:par>
                                <p:cTn id="267" presetID="1" presetClass="exit" presetSubtype="0" fill="hold" grpId="1" nodeType="withEffect">
                                  <p:stCondLst>
                                    <p:cond delay="0"/>
                                  </p:stCondLst>
                                  <p:childTnLst>
                                    <p:set>
                                      <p:cBhvr>
                                        <p:cTn id="268" dur="1" fill="hold">
                                          <p:stCondLst>
                                            <p:cond delay="0"/>
                                          </p:stCondLst>
                                        </p:cTn>
                                        <p:tgtEl>
                                          <p:spTgt spid="36"/>
                                        </p:tgtEl>
                                        <p:attrNameLst>
                                          <p:attrName>style.visibility</p:attrName>
                                        </p:attrNameLst>
                                      </p:cBhvr>
                                      <p:to>
                                        <p:strVal val="hidden"/>
                                      </p:to>
                                    </p:set>
                                  </p:childTnLst>
                                </p:cTn>
                              </p:par>
                              <p:par>
                                <p:cTn id="269" presetID="1" presetClass="exit" presetSubtype="0" fill="hold" grpId="1" nodeType="withEffect">
                                  <p:stCondLst>
                                    <p:cond delay="0"/>
                                  </p:stCondLst>
                                  <p:childTnLst>
                                    <p:set>
                                      <p:cBhvr>
                                        <p:cTn id="270" dur="1" fill="hold">
                                          <p:stCondLst>
                                            <p:cond delay="0"/>
                                          </p:stCondLst>
                                        </p:cTn>
                                        <p:tgtEl>
                                          <p:spTgt spid="37"/>
                                        </p:tgtEl>
                                        <p:attrNameLst>
                                          <p:attrName>style.visibility</p:attrName>
                                        </p:attrNameLst>
                                      </p:cBhvr>
                                      <p:to>
                                        <p:strVal val="hidden"/>
                                      </p:to>
                                    </p:set>
                                  </p:childTnLst>
                                </p:cTn>
                              </p:par>
                              <p:par>
                                <p:cTn id="271" presetID="1" presetClass="exit" presetSubtype="0" fill="hold" grpId="1" nodeType="withEffect">
                                  <p:stCondLst>
                                    <p:cond delay="0"/>
                                  </p:stCondLst>
                                  <p:childTnLst>
                                    <p:set>
                                      <p:cBhvr>
                                        <p:cTn id="272" dur="1" fill="hold">
                                          <p:stCondLst>
                                            <p:cond delay="0"/>
                                          </p:stCondLst>
                                        </p:cTn>
                                        <p:tgtEl>
                                          <p:spTgt spid="38"/>
                                        </p:tgtEl>
                                        <p:attrNameLst>
                                          <p:attrName>style.visibility</p:attrName>
                                        </p:attrNameLst>
                                      </p:cBhvr>
                                      <p:to>
                                        <p:strVal val="hidden"/>
                                      </p:to>
                                    </p:set>
                                  </p:childTnLst>
                                </p:cTn>
                              </p:par>
                              <p:par>
                                <p:cTn id="273" presetID="1" presetClass="exit" presetSubtype="0" fill="hold" grpId="1" nodeType="withEffect">
                                  <p:stCondLst>
                                    <p:cond delay="0"/>
                                  </p:stCondLst>
                                  <p:childTnLst>
                                    <p:set>
                                      <p:cBhvr>
                                        <p:cTn id="274" dur="1" fill="hold">
                                          <p:stCondLst>
                                            <p:cond delay="0"/>
                                          </p:stCondLst>
                                        </p:cTn>
                                        <p:tgtEl>
                                          <p:spTgt spid="39"/>
                                        </p:tgtEl>
                                        <p:attrNameLst>
                                          <p:attrName>style.visibility</p:attrName>
                                        </p:attrNameLst>
                                      </p:cBhvr>
                                      <p:to>
                                        <p:strVal val="hidden"/>
                                      </p:to>
                                    </p:set>
                                  </p:childTnLst>
                                </p:cTn>
                              </p:par>
                              <p:par>
                                <p:cTn id="275" presetID="1" presetClass="exit" presetSubtype="0" fill="hold" grpId="1" nodeType="withEffect">
                                  <p:stCondLst>
                                    <p:cond delay="0"/>
                                  </p:stCondLst>
                                  <p:childTnLst>
                                    <p:set>
                                      <p:cBhvr>
                                        <p:cTn id="276" dur="1" fill="hold">
                                          <p:stCondLst>
                                            <p:cond delay="0"/>
                                          </p:stCondLst>
                                        </p:cTn>
                                        <p:tgtEl>
                                          <p:spTgt spid="40"/>
                                        </p:tgtEl>
                                        <p:attrNameLst>
                                          <p:attrName>style.visibility</p:attrName>
                                        </p:attrNameLst>
                                      </p:cBhvr>
                                      <p:to>
                                        <p:strVal val="hidden"/>
                                      </p:to>
                                    </p:set>
                                  </p:childTnLst>
                                </p:cTn>
                              </p:par>
                              <p:par>
                                <p:cTn id="277" presetID="1" presetClass="exit" presetSubtype="0" fill="hold" grpId="1" nodeType="withEffect">
                                  <p:stCondLst>
                                    <p:cond delay="0"/>
                                  </p:stCondLst>
                                  <p:childTnLst>
                                    <p:set>
                                      <p:cBhvr>
                                        <p:cTn id="278" dur="1" fill="hold">
                                          <p:stCondLst>
                                            <p:cond delay="0"/>
                                          </p:stCondLst>
                                        </p:cTn>
                                        <p:tgtEl>
                                          <p:spTgt spid="41"/>
                                        </p:tgtEl>
                                        <p:attrNameLst>
                                          <p:attrName>style.visibility</p:attrName>
                                        </p:attrNameLst>
                                      </p:cBhvr>
                                      <p:to>
                                        <p:strVal val="hidden"/>
                                      </p:to>
                                    </p:set>
                                  </p:childTnLst>
                                </p:cTn>
                              </p:par>
                              <p:par>
                                <p:cTn id="279" presetID="1" presetClass="exit" presetSubtype="0" fill="hold" grpId="1" nodeType="withEffect">
                                  <p:stCondLst>
                                    <p:cond delay="0"/>
                                  </p:stCondLst>
                                  <p:childTnLst>
                                    <p:set>
                                      <p:cBhvr>
                                        <p:cTn id="280" dur="1" fill="hold">
                                          <p:stCondLst>
                                            <p:cond delay="0"/>
                                          </p:stCondLst>
                                        </p:cTn>
                                        <p:tgtEl>
                                          <p:spTgt spid="42"/>
                                        </p:tgtEl>
                                        <p:attrNameLst>
                                          <p:attrName>style.visibility</p:attrName>
                                        </p:attrNameLst>
                                      </p:cBhvr>
                                      <p:to>
                                        <p:strVal val="hidden"/>
                                      </p:to>
                                    </p:set>
                                  </p:childTnLst>
                                </p:cTn>
                              </p:par>
                              <p:par>
                                <p:cTn id="281" presetID="1" presetClass="exit" presetSubtype="0" fill="hold" grpId="1" nodeType="withEffect">
                                  <p:stCondLst>
                                    <p:cond delay="0"/>
                                  </p:stCondLst>
                                  <p:childTnLst>
                                    <p:set>
                                      <p:cBhvr>
                                        <p:cTn id="282" dur="1" fill="hold">
                                          <p:stCondLst>
                                            <p:cond delay="0"/>
                                          </p:stCondLst>
                                        </p:cTn>
                                        <p:tgtEl>
                                          <p:spTgt spid="43"/>
                                        </p:tgtEl>
                                        <p:attrNameLst>
                                          <p:attrName>style.visibility</p:attrName>
                                        </p:attrNameLst>
                                      </p:cBhvr>
                                      <p:to>
                                        <p:strVal val="hidden"/>
                                      </p:to>
                                    </p:set>
                                  </p:childTnLst>
                                </p:cTn>
                              </p:par>
                              <p:par>
                                <p:cTn id="283" presetID="1" presetClass="exit" presetSubtype="0" fill="hold" grpId="1" nodeType="withEffect">
                                  <p:stCondLst>
                                    <p:cond delay="0"/>
                                  </p:stCondLst>
                                  <p:childTnLst>
                                    <p:set>
                                      <p:cBhvr>
                                        <p:cTn id="284" dur="1" fill="hold">
                                          <p:stCondLst>
                                            <p:cond delay="0"/>
                                          </p:stCondLst>
                                        </p:cTn>
                                        <p:tgtEl>
                                          <p:spTgt spid="44"/>
                                        </p:tgtEl>
                                        <p:attrNameLst>
                                          <p:attrName>style.visibility</p:attrName>
                                        </p:attrNameLst>
                                      </p:cBhvr>
                                      <p:to>
                                        <p:strVal val="hidden"/>
                                      </p:to>
                                    </p:set>
                                  </p:childTnLst>
                                </p:cTn>
                              </p:par>
                              <p:par>
                                <p:cTn id="285" presetID="1" presetClass="exit" presetSubtype="0" fill="hold" grpId="1" nodeType="withEffect">
                                  <p:stCondLst>
                                    <p:cond delay="0"/>
                                  </p:stCondLst>
                                  <p:childTnLst>
                                    <p:set>
                                      <p:cBhvr>
                                        <p:cTn id="286" dur="1" fill="hold">
                                          <p:stCondLst>
                                            <p:cond delay="0"/>
                                          </p:stCondLst>
                                        </p:cTn>
                                        <p:tgtEl>
                                          <p:spTgt spid="45"/>
                                        </p:tgtEl>
                                        <p:attrNameLst>
                                          <p:attrName>style.visibility</p:attrName>
                                        </p:attrNameLst>
                                      </p:cBhvr>
                                      <p:to>
                                        <p:strVal val="hidden"/>
                                      </p:to>
                                    </p:set>
                                  </p:childTnLst>
                                </p:cTn>
                              </p:par>
                              <p:par>
                                <p:cTn id="287" presetID="1" presetClass="exit" presetSubtype="0" fill="hold" grpId="1" nodeType="withEffect">
                                  <p:stCondLst>
                                    <p:cond delay="0"/>
                                  </p:stCondLst>
                                  <p:childTnLst>
                                    <p:set>
                                      <p:cBhvr>
                                        <p:cTn id="288" dur="1" fill="hold">
                                          <p:stCondLst>
                                            <p:cond delay="0"/>
                                          </p:stCondLst>
                                        </p:cTn>
                                        <p:tgtEl>
                                          <p:spTgt spid="46"/>
                                        </p:tgtEl>
                                        <p:attrNameLst>
                                          <p:attrName>style.visibility</p:attrName>
                                        </p:attrNameLst>
                                      </p:cBhvr>
                                      <p:to>
                                        <p:strVal val="hidden"/>
                                      </p:to>
                                    </p:set>
                                  </p:childTnLst>
                                </p:cTn>
                              </p:par>
                              <p:par>
                                <p:cTn id="289" presetID="1" presetClass="exit" presetSubtype="0" fill="hold" grpId="1" nodeType="withEffect">
                                  <p:stCondLst>
                                    <p:cond delay="0"/>
                                  </p:stCondLst>
                                  <p:childTnLst>
                                    <p:set>
                                      <p:cBhvr>
                                        <p:cTn id="290" dur="1" fill="hold">
                                          <p:stCondLst>
                                            <p:cond delay="0"/>
                                          </p:stCondLst>
                                        </p:cTn>
                                        <p:tgtEl>
                                          <p:spTgt spid="47"/>
                                        </p:tgtEl>
                                        <p:attrNameLst>
                                          <p:attrName>style.visibility</p:attrName>
                                        </p:attrNameLst>
                                      </p:cBhvr>
                                      <p:to>
                                        <p:strVal val="hidden"/>
                                      </p:to>
                                    </p:set>
                                  </p:childTnLst>
                                </p:cTn>
                              </p:par>
                              <p:par>
                                <p:cTn id="291" presetID="1" presetClass="exit" presetSubtype="0" fill="hold" grpId="1" nodeType="withEffect">
                                  <p:stCondLst>
                                    <p:cond delay="0"/>
                                  </p:stCondLst>
                                  <p:childTnLst>
                                    <p:set>
                                      <p:cBhvr>
                                        <p:cTn id="292" dur="1" fill="hold">
                                          <p:stCondLst>
                                            <p:cond delay="0"/>
                                          </p:stCondLst>
                                        </p:cTn>
                                        <p:tgtEl>
                                          <p:spTgt spid="48"/>
                                        </p:tgtEl>
                                        <p:attrNameLst>
                                          <p:attrName>style.visibility</p:attrName>
                                        </p:attrNameLst>
                                      </p:cBhvr>
                                      <p:to>
                                        <p:strVal val="hidden"/>
                                      </p:to>
                                    </p:set>
                                  </p:childTnLst>
                                </p:cTn>
                              </p:par>
                              <p:par>
                                <p:cTn id="293" presetID="1" presetClass="exit" presetSubtype="0" fill="hold" grpId="1" nodeType="withEffect">
                                  <p:stCondLst>
                                    <p:cond delay="0"/>
                                  </p:stCondLst>
                                  <p:childTnLst>
                                    <p:set>
                                      <p:cBhvr>
                                        <p:cTn id="294" dur="1" fill="hold">
                                          <p:stCondLst>
                                            <p:cond delay="0"/>
                                          </p:stCondLst>
                                        </p:cTn>
                                        <p:tgtEl>
                                          <p:spTgt spid="49"/>
                                        </p:tgtEl>
                                        <p:attrNameLst>
                                          <p:attrName>style.visibility</p:attrName>
                                        </p:attrNameLst>
                                      </p:cBhvr>
                                      <p:to>
                                        <p:strVal val="hidden"/>
                                      </p:to>
                                    </p:set>
                                  </p:childTnLst>
                                </p:cTn>
                              </p:par>
                              <p:par>
                                <p:cTn id="295" presetID="1" presetClass="exit" presetSubtype="0" fill="hold" grpId="1" nodeType="withEffect">
                                  <p:stCondLst>
                                    <p:cond delay="0"/>
                                  </p:stCondLst>
                                  <p:childTnLst>
                                    <p:set>
                                      <p:cBhvr>
                                        <p:cTn id="296" dur="1" fill="hold">
                                          <p:stCondLst>
                                            <p:cond delay="0"/>
                                          </p:stCondLst>
                                        </p:cTn>
                                        <p:tgtEl>
                                          <p:spTgt spid="50"/>
                                        </p:tgtEl>
                                        <p:attrNameLst>
                                          <p:attrName>style.visibility</p:attrName>
                                        </p:attrNameLst>
                                      </p:cBhvr>
                                      <p:to>
                                        <p:strVal val="hidden"/>
                                      </p:to>
                                    </p:set>
                                  </p:childTnLst>
                                </p:cTn>
                              </p:par>
                              <p:par>
                                <p:cTn id="297" presetID="1" presetClass="exit" presetSubtype="0" fill="hold" grpId="1" nodeType="withEffect">
                                  <p:stCondLst>
                                    <p:cond delay="0"/>
                                  </p:stCondLst>
                                  <p:childTnLst>
                                    <p:set>
                                      <p:cBhvr>
                                        <p:cTn id="298" dur="1" fill="hold">
                                          <p:stCondLst>
                                            <p:cond delay="0"/>
                                          </p:stCondLst>
                                        </p:cTn>
                                        <p:tgtEl>
                                          <p:spTgt spid="51"/>
                                        </p:tgtEl>
                                        <p:attrNameLst>
                                          <p:attrName>style.visibility</p:attrName>
                                        </p:attrNameLst>
                                      </p:cBhvr>
                                      <p:to>
                                        <p:strVal val="hidden"/>
                                      </p:to>
                                    </p:set>
                                  </p:childTnLst>
                                </p:cTn>
                              </p:par>
                              <p:par>
                                <p:cTn id="299" presetID="1" presetClass="exit" presetSubtype="0" fill="hold" grpId="1" nodeType="withEffect">
                                  <p:stCondLst>
                                    <p:cond delay="0"/>
                                  </p:stCondLst>
                                  <p:childTnLst>
                                    <p:set>
                                      <p:cBhvr>
                                        <p:cTn id="300" dur="1" fill="hold">
                                          <p:stCondLst>
                                            <p:cond delay="0"/>
                                          </p:stCondLst>
                                        </p:cTn>
                                        <p:tgtEl>
                                          <p:spTgt spid="52"/>
                                        </p:tgtEl>
                                        <p:attrNameLst>
                                          <p:attrName>style.visibility</p:attrName>
                                        </p:attrNameLst>
                                      </p:cBhvr>
                                      <p:to>
                                        <p:strVal val="hidden"/>
                                      </p:to>
                                    </p:set>
                                  </p:childTnLst>
                                </p:cTn>
                              </p:par>
                              <p:par>
                                <p:cTn id="301" presetID="1" presetClass="exit" presetSubtype="0" fill="hold" grpId="1" nodeType="withEffect">
                                  <p:stCondLst>
                                    <p:cond delay="0"/>
                                  </p:stCondLst>
                                  <p:childTnLst>
                                    <p:set>
                                      <p:cBhvr>
                                        <p:cTn id="302" dur="1" fill="hold">
                                          <p:stCondLst>
                                            <p:cond delay="0"/>
                                          </p:stCondLst>
                                        </p:cTn>
                                        <p:tgtEl>
                                          <p:spTgt spid="53"/>
                                        </p:tgtEl>
                                        <p:attrNameLst>
                                          <p:attrName>style.visibility</p:attrName>
                                        </p:attrNameLst>
                                      </p:cBhvr>
                                      <p:to>
                                        <p:strVal val="hidden"/>
                                      </p:to>
                                    </p:set>
                                  </p:childTnLst>
                                </p:cTn>
                              </p:par>
                              <p:par>
                                <p:cTn id="303" presetID="1" presetClass="exit" presetSubtype="0" fill="hold" grpId="1" nodeType="withEffect">
                                  <p:stCondLst>
                                    <p:cond delay="0"/>
                                  </p:stCondLst>
                                  <p:childTnLst>
                                    <p:set>
                                      <p:cBhvr>
                                        <p:cTn id="304" dur="1" fill="hold">
                                          <p:stCondLst>
                                            <p:cond delay="0"/>
                                          </p:stCondLst>
                                        </p:cTn>
                                        <p:tgtEl>
                                          <p:spTgt spid="54"/>
                                        </p:tgtEl>
                                        <p:attrNameLst>
                                          <p:attrName>style.visibility</p:attrName>
                                        </p:attrNameLst>
                                      </p:cBhvr>
                                      <p:to>
                                        <p:strVal val="hidden"/>
                                      </p:to>
                                    </p:set>
                                  </p:childTnLst>
                                </p:cTn>
                              </p:par>
                              <p:par>
                                <p:cTn id="305" presetID="1" presetClass="exit" presetSubtype="0" fill="hold" grpId="1" nodeType="withEffect">
                                  <p:stCondLst>
                                    <p:cond delay="0"/>
                                  </p:stCondLst>
                                  <p:childTnLst>
                                    <p:set>
                                      <p:cBhvr>
                                        <p:cTn id="306" dur="1" fill="hold">
                                          <p:stCondLst>
                                            <p:cond delay="0"/>
                                          </p:stCondLst>
                                        </p:cTn>
                                        <p:tgtEl>
                                          <p:spTgt spid="55"/>
                                        </p:tgtEl>
                                        <p:attrNameLst>
                                          <p:attrName>style.visibility</p:attrName>
                                        </p:attrNameLst>
                                      </p:cBhvr>
                                      <p:to>
                                        <p:strVal val="hidden"/>
                                      </p:to>
                                    </p:set>
                                  </p:childTnLst>
                                </p:cTn>
                              </p:par>
                              <p:par>
                                <p:cTn id="307" presetID="1" presetClass="exit" presetSubtype="0" fill="hold" grpId="1" nodeType="withEffect">
                                  <p:stCondLst>
                                    <p:cond delay="0"/>
                                  </p:stCondLst>
                                  <p:childTnLst>
                                    <p:set>
                                      <p:cBhvr>
                                        <p:cTn id="308" dur="1" fill="hold">
                                          <p:stCondLst>
                                            <p:cond delay="0"/>
                                          </p:stCondLst>
                                        </p:cTn>
                                        <p:tgtEl>
                                          <p:spTgt spid="56"/>
                                        </p:tgtEl>
                                        <p:attrNameLst>
                                          <p:attrName>style.visibility</p:attrName>
                                        </p:attrNameLst>
                                      </p:cBhvr>
                                      <p:to>
                                        <p:strVal val="hidden"/>
                                      </p:to>
                                    </p:set>
                                  </p:childTnLst>
                                </p:cTn>
                              </p:par>
                              <p:par>
                                <p:cTn id="309" presetID="1" presetClass="exit" presetSubtype="0" fill="hold" grpId="1" nodeType="withEffect">
                                  <p:stCondLst>
                                    <p:cond delay="0"/>
                                  </p:stCondLst>
                                  <p:childTnLst>
                                    <p:set>
                                      <p:cBhvr>
                                        <p:cTn id="310" dur="1" fill="hold">
                                          <p:stCondLst>
                                            <p:cond delay="0"/>
                                          </p:stCondLst>
                                        </p:cTn>
                                        <p:tgtEl>
                                          <p:spTgt spid="57"/>
                                        </p:tgtEl>
                                        <p:attrNameLst>
                                          <p:attrName>style.visibility</p:attrName>
                                        </p:attrNameLst>
                                      </p:cBhvr>
                                      <p:to>
                                        <p:strVal val="hidden"/>
                                      </p:to>
                                    </p:set>
                                  </p:childTnLst>
                                </p:cTn>
                              </p:par>
                              <p:par>
                                <p:cTn id="311" presetID="1" presetClass="exit" presetSubtype="0" fill="hold" grpId="1" nodeType="withEffect">
                                  <p:stCondLst>
                                    <p:cond delay="0"/>
                                  </p:stCondLst>
                                  <p:childTnLst>
                                    <p:set>
                                      <p:cBhvr>
                                        <p:cTn id="312" dur="1" fill="hold">
                                          <p:stCondLst>
                                            <p:cond delay="0"/>
                                          </p:stCondLst>
                                        </p:cTn>
                                        <p:tgtEl>
                                          <p:spTgt spid="58"/>
                                        </p:tgtEl>
                                        <p:attrNameLst>
                                          <p:attrName>style.visibility</p:attrName>
                                        </p:attrNameLst>
                                      </p:cBhvr>
                                      <p:to>
                                        <p:strVal val="hidden"/>
                                      </p:to>
                                    </p:set>
                                  </p:childTnLst>
                                </p:cTn>
                              </p:par>
                              <p:par>
                                <p:cTn id="313" presetID="1" presetClass="exit" presetSubtype="0" fill="hold" grpId="1" nodeType="withEffect">
                                  <p:stCondLst>
                                    <p:cond delay="0"/>
                                  </p:stCondLst>
                                  <p:childTnLst>
                                    <p:set>
                                      <p:cBhvr>
                                        <p:cTn id="314" dur="1" fill="hold">
                                          <p:stCondLst>
                                            <p:cond delay="0"/>
                                          </p:stCondLst>
                                        </p:cTn>
                                        <p:tgtEl>
                                          <p:spTgt spid="59"/>
                                        </p:tgtEl>
                                        <p:attrNameLst>
                                          <p:attrName>style.visibility</p:attrName>
                                        </p:attrNameLst>
                                      </p:cBhvr>
                                      <p:to>
                                        <p:strVal val="hidden"/>
                                      </p:to>
                                    </p:set>
                                  </p:childTnLst>
                                </p:cTn>
                              </p:par>
                              <p:par>
                                <p:cTn id="315" presetID="1" presetClass="exit" presetSubtype="0" fill="hold" grpId="1" nodeType="withEffect">
                                  <p:stCondLst>
                                    <p:cond delay="0"/>
                                  </p:stCondLst>
                                  <p:childTnLst>
                                    <p:set>
                                      <p:cBhvr>
                                        <p:cTn id="316" dur="1" fill="hold">
                                          <p:stCondLst>
                                            <p:cond delay="0"/>
                                          </p:stCondLst>
                                        </p:cTn>
                                        <p:tgtEl>
                                          <p:spTgt spid="60"/>
                                        </p:tgtEl>
                                        <p:attrNameLst>
                                          <p:attrName>style.visibility</p:attrName>
                                        </p:attrNameLst>
                                      </p:cBhvr>
                                      <p:to>
                                        <p:strVal val="hidden"/>
                                      </p:to>
                                    </p:set>
                                  </p:childTnLst>
                                </p:cTn>
                              </p:par>
                              <p:par>
                                <p:cTn id="317" presetID="1" presetClass="exit" presetSubtype="0" fill="hold" grpId="1" nodeType="withEffect">
                                  <p:stCondLst>
                                    <p:cond delay="0"/>
                                  </p:stCondLst>
                                  <p:childTnLst>
                                    <p:set>
                                      <p:cBhvr>
                                        <p:cTn id="318" dur="1" fill="hold">
                                          <p:stCondLst>
                                            <p:cond delay="0"/>
                                          </p:stCondLst>
                                        </p:cTn>
                                        <p:tgtEl>
                                          <p:spTgt spid="61"/>
                                        </p:tgtEl>
                                        <p:attrNameLst>
                                          <p:attrName>style.visibility</p:attrName>
                                        </p:attrNameLst>
                                      </p:cBhvr>
                                      <p:to>
                                        <p:strVal val="hidden"/>
                                      </p:to>
                                    </p:set>
                                  </p:childTnLst>
                                </p:cTn>
                              </p:par>
                              <p:par>
                                <p:cTn id="319" presetID="1" presetClass="exit" presetSubtype="0" fill="hold" grpId="1" nodeType="withEffect">
                                  <p:stCondLst>
                                    <p:cond delay="0"/>
                                  </p:stCondLst>
                                  <p:childTnLst>
                                    <p:set>
                                      <p:cBhvr>
                                        <p:cTn id="320" dur="1" fill="hold">
                                          <p:stCondLst>
                                            <p:cond delay="0"/>
                                          </p:stCondLst>
                                        </p:cTn>
                                        <p:tgtEl>
                                          <p:spTgt spid="62"/>
                                        </p:tgtEl>
                                        <p:attrNameLst>
                                          <p:attrName>style.visibility</p:attrName>
                                        </p:attrNameLst>
                                      </p:cBhvr>
                                      <p:to>
                                        <p:strVal val="hidden"/>
                                      </p:to>
                                    </p:set>
                                  </p:childTnLst>
                                </p:cTn>
                              </p:par>
                              <p:par>
                                <p:cTn id="321" presetID="1" presetClass="exit" presetSubtype="0" fill="hold" grpId="1" nodeType="withEffect">
                                  <p:stCondLst>
                                    <p:cond delay="0"/>
                                  </p:stCondLst>
                                  <p:childTnLst>
                                    <p:set>
                                      <p:cBhvr>
                                        <p:cTn id="322" dur="1" fill="hold">
                                          <p:stCondLst>
                                            <p:cond delay="0"/>
                                          </p:stCondLst>
                                        </p:cTn>
                                        <p:tgtEl>
                                          <p:spTgt spid="63"/>
                                        </p:tgtEl>
                                        <p:attrNameLst>
                                          <p:attrName>style.visibility</p:attrName>
                                        </p:attrNameLst>
                                      </p:cBhvr>
                                      <p:to>
                                        <p:strVal val="hidden"/>
                                      </p:to>
                                    </p:set>
                                  </p:childTnLst>
                                </p:cTn>
                              </p:par>
                              <p:par>
                                <p:cTn id="323" presetID="1" presetClass="exit" presetSubtype="0" fill="hold" grpId="1" nodeType="withEffect">
                                  <p:stCondLst>
                                    <p:cond delay="0"/>
                                  </p:stCondLst>
                                  <p:childTnLst>
                                    <p:set>
                                      <p:cBhvr>
                                        <p:cTn id="324" dur="1" fill="hold">
                                          <p:stCondLst>
                                            <p:cond delay="0"/>
                                          </p:stCondLst>
                                        </p:cTn>
                                        <p:tgtEl>
                                          <p:spTgt spid="64"/>
                                        </p:tgtEl>
                                        <p:attrNameLst>
                                          <p:attrName>style.visibility</p:attrName>
                                        </p:attrNameLst>
                                      </p:cBhvr>
                                      <p:to>
                                        <p:strVal val="hidden"/>
                                      </p:to>
                                    </p:set>
                                  </p:childTnLst>
                                </p:cTn>
                              </p:par>
                              <p:par>
                                <p:cTn id="325" presetID="1" presetClass="exit" presetSubtype="0" fill="hold" grpId="1" nodeType="withEffect">
                                  <p:stCondLst>
                                    <p:cond delay="0"/>
                                  </p:stCondLst>
                                  <p:childTnLst>
                                    <p:set>
                                      <p:cBhvr>
                                        <p:cTn id="326" dur="1" fill="hold">
                                          <p:stCondLst>
                                            <p:cond delay="0"/>
                                          </p:stCondLst>
                                        </p:cTn>
                                        <p:tgtEl>
                                          <p:spTgt spid="65"/>
                                        </p:tgtEl>
                                        <p:attrNameLst>
                                          <p:attrName>style.visibility</p:attrName>
                                        </p:attrNameLst>
                                      </p:cBhvr>
                                      <p:to>
                                        <p:strVal val="hidden"/>
                                      </p:to>
                                    </p:set>
                                  </p:childTnLst>
                                </p:cTn>
                              </p:par>
                              <p:par>
                                <p:cTn id="327" presetID="1" presetClass="exit" presetSubtype="0" fill="hold" grpId="1" nodeType="withEffect">
                                  <p:stCondLst>
                                    <p:cond delay="0"/>
                                  </p:stCondLst>
                                  <p:childTnLst>
                                    <p:set>
                                      <p:cBhvr>
                                        <p:cTn id="328" dur="1" fill="hold">
                                          <p:stCondLst>
                                            <p:cond delay="0"/>
                                          </p:stCondLst>
                                        </p:cTn>
                                        <p:tgtEl>
                                          <p:spTgt spid="66"/>
                                        </p:tgtEl>
                                        <p:attrNameLst>
                                          <p:attrName>style.visibility</p:attrName>
                                        </p:attrNameLst>
                                      </p:cBhvr>
                                      <p:to>
                                        <p:strVal val="hidden"/>
                                      </p:to>
                                    </p:set>
                                  </p:childTnLst>
                                </p:cTn>
                              </p:par>
                              <p:par>
                                <p:cTn id="329" presetID="1" presetClass="exit" presetSubtype="0" fill="hold" grpId="1" nodeType="withEffect">
                                  <p:stCondLst>
                                    <p:cond delay="0"/>
                                  </p:stCondLst>
                                  <p:childTnLst>
                                    <p:set>
                                      <p:cBhvr>
                                        <p:cTn id="330" dur="1" fill="hold">
                                          <p:stCondLst>
                                            <p:cond delay="0"/>
                                          </p:stCondLst>
                                        </p:cTn>
                                        <p:tgtEl>
                                          <p:spTgt spid="67"/>
                                        </p:tgtEl>
                                        <p:attrNameLst>
                                          <p:attrName>style.visibility</p:attrName>
                                        </p:attrNameLst>
                                      </p:cBhvr>
                                      <p:to>
                                        <p:strVal val="hidden"/>
                                      </p:to>
                                    </p:set>
                                  </p:childTnLst>
                                </p:cTn>
                              </p:par>
                              <p:par>
                                <p:cTn id="331" presetID="1" presetClass="exit" presetSubtype="0" fill="hold" grpId="1" nodeType="withEffect">
                                  <p:stCondLst>
                                    <p:cond delay="0"/>
                                  </p:stCondLst>
                                  <p:childTnLst>
                                    <p:set>
                                      <p:cBhvr>
                                        <p:cTn id="332" dur="1" fill="hold">
                                          <p:stCondLst>
                                            <p:cond delay="0"/>
                                          </p:stCondLst>
                                        </p:cTn>
                                        <p:tgtEl>
                                          <p:spTgt spid="68"/>
                                        </p:tgtEl>
                                        <p:attrNameLst>
                                          <p:attrName>style.visibility</p:attrName>
                                        </p:attrNameLst>
                                      </p:cBhvr>
                                      <p:to>
                                        <p:strVal val="hidden"/>
                                      </p:to>
                                    </p:set>
                                  </p:childTnLst>
                                </p:cTn>
                              </p:par>
                              <p:par>
                                <p:cTn id="333" presetID="1" presetClass="exit" presetSubtype="0" fill="hold" grpId="1" nodeType="withEffect">
                                  <p:stCondLst>
                                    <p:cond delay="0"/>
                                  </p:stCondLst>
                                  <p:childTnLst>
                                    <p:set>
                                      <p:cBhvr>
                                        <p:cTn id="334" dur="1" fill="hold">
                                          <p:stCondLst>
                                            <p:cond delay="0"/>
                                          </p:stCondLst>
                                        </p:cTn>
                                        <p:tgtEl>
                                          <p:spTgt spid="69"/>
                                        </p:tgtEl>
                                        <p:attrNameLst>
                                          <p:attrName>style.visibility</p:attrName>
                                        </p:attrNameLst>
                                      </p:cBhvr>
                                      <p:to>
                                        <p:strVal val="hidden"/>
                                      </p:to>
                                    </p:set>
                                  </p:childTnLst>
                                </p:cTn>
                              </p:par>
                              <p:par>
                                <p:cTn id="335" presetID="1" presetClass="exit" presetSubtype="0" fill="hold" grpId="1" nodeType="withEffect">
                                  <p:stCondLst>
                                    <p:cond delay="0"/>
                                  </p:stCondLst>
                                  <p:childTnLst>
                                    <p:set>
                                      <p:cBhvr>
                                        <p:cTn id="336" dur="1" fill="hold">
                                          <p:stCondLst>
                                            <p:cond delay="0"/>
                                          </p:stCondLst>
                                        </p:cTn>
                                        <p:tgtEl>
                                          <p:spTgt spid="70"/>
                                        </p:tgtEl>
                                        <p:attrNameLst>
                                          <p:attrName>style.visibility</p:attrName>
                                        </p:attrNameLst>
                                      </p:cBhvr>
                                      <p:to>
                                        <p:strVal val="hidden"/>
                                      </p:to>
                                    </p:set>
                                  </p:childTnLst>
                                </p:cTn>
                              </p:par>
                              <p:par>
                                <p:cTn id="337" presetID="1" presetClass="exit" presetSubtype="0" fill="hold" grpId="1" nodeType="withEffect">
                                  <p:stCondLst>
                                    <p:cond delay="0"/>
                                  </p:stCondLst>
                                  <p:childTnLst>
                                    <p:set>
                                      <p:cBhvr>
                                        <p:cTn id="338" dur="1" fill="hold">
                                          <p:stCondLst>
                                            <p:cond delay="0"/>
                                          </p:stCondLst>
                                        </p:cTn>
                                        <p:tgtEl>
                                          <p:spTgt spid="71"/>
                                        </p:tgtEl>
                                        <p:attrNameLst>
                                          <p:attrName>style.visibility</p:attrName>
                                        </p:attrNameLst>
                                      </p:cBhvr>
                                      <p:to>
                                        <p:strVal val="hidden"/>
                                      </p:to>
                                    </p:set>
                                  </p:childTnLst>
                                </p:cTn>
                              </p:par>
                              <p:par>
                                <p:cTn id="339" presetID="1" presetClass="exit" presetSubtype="0" fill="hold" grpId="1" nodeType="withEffect">
                                  <p:stCondLst>
                                    <p:cond delay="0"/>
                                  </p:stCondLst>
                                  <p:childTnLst>
                                    <p:set>
                                      <p:cBhvr>
                                        <p:cTn id="340" dur="1" fill="hold">
                                          <p:stCondLst>
                                            <p:cond delay="0"/>
                                          </p:stCondLst>
                                        </p:cTn>
                                        <p:tgtEl>
                                          <p:spTgt spid="72"/>
                                        </p:tgtEl>
                                        <p:attrNameLst>
                                          <p:attrName>style.visibility</p:attrName>
                                        </p:attrNameLst>
                                      </p:cBhvr>
                                      <p:to>
                                        <p:strVal val="hidden"/>
                                      </p:to>
                                    </p:set>
                                  </p:childTnLst>
                                </p:cTn>
                              </p:par>
                              <p:par>
                                <p:cTn id="341" presetID="1" presetClass="exit" presetSubtype="0" fill="hold" grpId="1" nodeType="withEffect">
                                  <p:stCondLst>
                                    <p:cond delay="0"/>
                                  </p:stCondLst>
                                  <p:childTnLst>
                                    <p:set>
                                      <p:cBhvr>
                                        <p:cTn id="342" dur="1" fill="hold">
                                          <p:stCondLst>
                                            <p:cond delay="0"/>
                                          </p:stCondLst>
                                        </p:cTn>
                                        <p:tgtEl>
                                          <p:spTgt spid="73"/>
                                        </p:tgtEl>
                                        <p:attrNameLst>
                                          <p:attrName>style.visibility</p:attrName>
                                        </p:attrNameLst>
                                      </p:cBhvr>
                                      <p:to>
                                        <p:strVal val="hidden"/>
                                      </p:to>
                                    </p:set>
                                  </p:childTnLst>
                                </p:cTn>
                              </p:par>
                              <p:par>
                                <p:cTn id="343" presetID="1" presetClass="exit" presetSubtype="0" fill="hold" grpId="1" nodeType="withEffect">
                                  <p:stCondLst>
                                    <p:cond delay="0"/>
                                  </p:stCondLst>
                                  <p:childTnLst>
                                    <p:set>
                                      <p:cBhvr>
                                        <p:cTn id="344" dur="1" fill="hold">
                                          <p:stCondLst>
                                            <p:cond delay="0"/>
                                          </p:stCondLst>
                                        </p:cTn>
                                        <p:tgtEl>
                                          <p:spTgt spid="74"/>
                                        </p:tgtEl>
                                        <p:attrNameLst>
                                          <p:attrName>style.visibility</p:attrName>
                                        </p:attrNameLst>
                                      </p:cBhvr>
                                      <p:to>
                                        <p:strVal val="hidden"/>
                                      </p:to>
                                    </p:set>
                                  </p:childTnLst>
                                </p:cTn>
                              </p:par>
                              <p:par>
                                <p:cTn id="345" presetID="1" presetClass="exit" presetSubtype="0" fill="hold" grpId="1" nodeType="withEffect">
                                  <p:stCondLst>
                                    <p:cond delay="0"/>
                                  </p:stCondLst>
                                  <p:childTnLst>
                                    <p:set>
                                      <p:cBhvr>
                                        <p:cTn id="346" dur="1" fill="hold">
                                          <p:stCondLst>
                                            <p:cond delay="0"/>
                                          </p:stCondLst>
                                        </p:cTn>
                                        <p:tgtEl>
                                          <p:spTgt spid="75"/>
                                        </p:tgtEl>
                                        <p:attrNameLst>
                                          <p:attrName>style.visibility</p:attrName>
                                        </p:attrNameLst>
                                      </p:cBhvr>
                                      <p:to>
                                        <p:strVal val="hidden"/>
                                      </p:to>
                                    </p:set>
                                  </p:childTnLst>
                                </p:cTn>
                              </p:par>
                              <p:par>
                                <p:cTn id="347" presetID="1" presetClass="exit" presetSubtype="0" fill="hold" grpId="1" nodeType="withEffect">
                                  <p:stCondLst>
                                    <p:cond delay="0"/>
                                  </p:stCondLst>
                                  <p:childTnLst>
                                    <p:set>
                                      <p:cBhvr>
                                        <p:cTn id="348" dur="1" fill="hold">
                                          <p:stCondLst>
                                            <p:cond delay="0"/>
                                          </p:stCondLst>
                                        </p:cTn>
                                        <p:tgtEl>
                                          <p:spTgt spid="76"/>
                                        </p:tgtEl>
                                        <p:attrNameLst>
                                          <p:attrName>style.visibility</p:attrName>
                                        </p:attrNameLst>
                                      </p:cBhvr>
                                      <p:to>
                                        <p:strVal val="hidden"/>
                                      </p:to>
                                    </p:set>
                                  </p:childTnLst>
                                </p:cTn>
                              </p:par>
                              <p:par>
                                <p:cTn id="349" presetID="1" presetClass="exit" presetSubtype="0" fill="hold" grpId="1" nodeType="withEffect">
                                  <p:stCondLst>
                                    <p:cond delay="0"/>
                                  </p:stCondLst>
                                  <p:childTnLst>
                                    <p:set>
                                      <p:cBhvr>
                                        <p:cTn id="350" dur="1" fill="hold">
                                          <p:stCondLst>
                                            <p:cond delay="0"/>
                                          </p:stCondLst>
                                        </p:cTn>
                                        <p:tgtEl>
                                          <p:spTgt spid="77"/>
                                        </p:tgtEl>
                                        <p:attrNameLst>
                                          <p:attrName>style.visibility</p:attrName>
                                        </p:attrNameLst>
                                      </p:cBhvr>
                                      <p:to>
                                        <p:strVal val="hidden"/>
                                      </p:to>
                                    </p:set>
                                  </p:childTnLst>
                                </p:cTn>
                              </p:par>
                              <p:par>
                                <p:cTn id="351" presetID="1" presetClass="exit" presetSubtype="0" fill="hold" grpId="1" nodeType="withEffect">
                                  <p:stCondLst>
                                    <p:cond delay="0"/>
                                  </p:stCondLst>
                                  <p:childTnLst>
                                    <p:set>
                                      <p:cBhvr>
                                        <p:cTn id="352" dur="1" fill="hold">
                                          <p:stCondLst>
                                            <p:cond delay="0"/>
                                          </p:stCondLst>
                                        </p:cTn>
                                        <p:tgtEl>
                                          <p:spTgt spid="78"/>
                                        </p:tgtEl>
                                        <p:attrNameLst>
                                          <p:attrName>style.visibility</p:attrName>
                                        </p:attrNameLst>
                                      </p:cBhvr>
                                      <p:to>
                                        <p:strVal val="hidden"/>
                                      </p:to>
                                    </p:set>
                                  </p:childTnLst>
                                </p:cTn>
                              </p:par>
                              <p:par>
                                <p:cTn id="353" presetID="1" presetClass="exit" presetSubtype="0" fill="hold" grpId="1" nodeType="withEffect">
                                  <p:stCondLst>
                                    <p:cond delay="0"/>
                                  </p:stCondLst>
                                  <p:childTnLst>
                                    <p:set>
                                      <p:cBhvr>
                                        <p:cTn id="354" dur="1" fill="hold">
                                          <p:stCondLst>
                                            <p:cond delay="0"/>
                                          </p:stCondLst>
                                        </p:cTn>
                                        <p:tgtEl>
                                          <p:spTgt spid="79"/>
                                        </p:tgtEl>
                                        <p:attrNameLst>
                                          <p:attrName>style.visibility</p:attrName>
                                        </p:attrNameLst>
                                      </p:cBhvr>
                                      <p:to>
                                        <p:strVal val="hidden"/>
                                      </p:to>
                                    </p:set>
                                  </p:childTnLst>
                                </p:cTn>
                              </p:par>
                              <p:par>
                                <p:cTn id="355" presetID="1" presetClass="exit" presetSubtype="0" fill="hold" grpId="1" nodeType="withEffect">
                                  <p:stCondLst>
                                    <p:cond delay="0"/>
                                  </p:stCondLst>
                                  <p:childTnLst>
                                    <p:set>
                                      <p:cBhvr>
                                        <p:cTn id="356" dur="1" fill="hold">
                                          <p:stCondLst>
                                            <p:cond delay="0"/>
                                          </p:stCondLst>
                                        </p:cTn>
                                        <p:tgtEl>
                                          <p:spTgt spid="80"/>
                                        </p:tgtEl>
                                        <p:attrNameLst>
                                          <p:attrName>style.visibility</p:attrName>
                                        </p:attrNameLst>
                                      </p:cBhvr>
                                      <p:to>
                                        <p:strVal val="hidden"/>
                                      </p:to>
                                    </p:set>
                                  </p:childTnLst>
                                </p:cTn>
                              </p:par>
                              <p:par>
                                <p:cTn id="357" presetID="1" presetClass="exit" presetSubtype="0" fill="hold" grpId="1" nodeType="withEffect">
                                  <p:stCondLst>
                                    <p:cond delay="0"/>
                                  </p:stCondLst>
                                  <p:childTnLst>
                                    <p:set>
                                      <p:cBhvr>
                                        <p:cTn id="358" dur="1" fill="hold">
                                          <p:stCondLst>
                                            <p:cond delay="0"/>
                                          </p:stCondLst>
                                        </p:cTn>
                                        <p:tgtEl>
                                          <p:spTgt spid="81"/>
                                        </p:tgtEl>
                                        <p:attrNameLst>
                                          <p:attrName>style.visibility</p:attrName>
                                        </p:attrNameLst>
                                      </p:cBhvr>
                                      <p:to>
                                        <p:strVal val="hidden"/>
                                      </p:to>
                                    </p:set>
                                  </p:childTnLst>
                                </p:cTn>
                              </p:par>
                              <p:par>
                                <p:cTn id="359" presetID="1" presetClass="exit" presetSubtype="0" fill="hold" grpId="1" nodeType="withEffect">
                                  <p:stCondLst>
                                    <p:cond delay="0"/>
                                  </p:stCondLst>
                                  <p:childTnLst>
                                    <p:set>
                                      <p:cBhvr>
                                        <p:cTn id="360" dur="1" fill="hold">
                                          <p:stCondLst>
                                            <p:cond delay="0"/>
                                          </p:stCondLst>
                                        </p:cTn>
                                        <p:tgtEl>
                                          <p:spTgt spid="82"/>
                                        </p:tgtEl>
                                        <p:attrNameLst>
                                          <p:attrName>style.visibility</p:attrName>
                                        </p:attrNameLst>
                                      </p:cBhvr>
                                      <p:to>
                                        <p:strVal val="hidden"/>
                                      </p:to>
                                    </p:set>
                                  </p:childTnLst>
                                </p:cTn>
                              </p:par>
                              <p:par>
                                <p:cTn id="361" presetID="1" presetClass="exit" presetSubtype="0" fill="hold" grpId="1" nodeType="withEffect">
                                  <p:stCondLst>
                                    <p:cond delay="0"/>
                                  </p:stCondLst>
                                  <p:childTnLst>
                                    <p:set>
                                      <p:cBhvr>
                                        <p:cTn id="362" dur="1" fill="hold">
                                          <p:stCondLst>
                                            <p:cond delay="0"/>
                                          </p:stCondLst>
                                        </p:cTn>
                                        <p:tgtEl>
                                          <p:spTgt spid="83"/>
                                        </p:tgtEl>
                                        <p:attrNameLst>
                                          <p:attrName>style.visibility</p:attrName>
                                        </p:attrNameLst>
                                      </p:cBhvr>
                                      <p:to>
                                        <p:strVal val="hidden"/>
                                      </p:to>
                                    </p:set>
                                  </p:childTnLst>
                                </p:cTn>
                              </p:par>
                              <p:par>
                                <p:cTn id="363" presetID="1" presetClass="exit" presetSubtype="0" fill="hold" grpId="1" nodeType="withEffect">
                                  <p:stCondLst>
                                    <p:cond delay="0"/>
                                  </p:stCondLst>
                                  <p:childTnLst>
                                    <p:set>
                                      <p:cBhvr>
                                        <p:cTn id="364" dur="1" fill="hold">
                                          <p:stCondLst>
                                            <p:cond delay="0"/>
                                          </p:stCondLst>
                                        </p:cTn>
                                        <p:tgtEl>
                                          <p:spTgt spid="84"/>
                                        </p:tgtEl>
                                        <p:attrNameLst>
                                          <p:attrName>style.visibility</p:attrName>
                                        </p:attrNameLst>
                                      </p:cBhvr>
                                      <p:to>
                                        <p:strVal val="hidden"/>
                                      </p:to>
                                    </p:set>
                                  </p:childTnLst>
                                </p:cTn>
                              </p:par>
                              <p:par>
                                <p:cTn id="365" presetID="1" presetClass="exit" presetSubtype="0" fill="hold" grpId="1" nodeType="withEffect">
                                  <p:stCondLst>
                                    <p:cond delay="0"/>
                                  </p:stCondLst>
                                  <p:childTnLst>
                                    <p:set>
                                      <p:cBhvr>
                                        <p:cTn id="366" dur="1" fill="hold">
                                          <p:stCondLst>
                                            <p:cond delay="0"/>
                                          </p:stCondLst>
                                        </p:cTn>
                                        <p:tgtEl>
                                          <p:spTgt spid="85"/>
                                        </p:tgtEl>
                                        <p:attrNameLst>
                                          <p:attrName>style.visibility</p:attrName>
                                        </p:attrNameLst>
                                      </p:cBhvr>
                                      <p:to>
                                        <p:strVal val="hidden"/>
                                      </p:to>
                                    </p:set>
                                  </p:childTnLst>
                                </p:cTn>
                              </p:par>
                              <p:par>
                                <p:cTn id="367" presetID="1" presetClass="exit" presetSubtype="0" fill="hold" grpId="1" nodeType="withEffect">
                                  <p:stCondLst>
                                    <p:cond delay="0"/>
                                  </p:stCondLst>
                                  <p:childTnLst>
                                    <p:set>
                                      <p:cBhvr>
                                        <p:cTn id="368" dur="1" fill="hold">
                                          <p:stCondLst>
                                            <p:cond delay="0"/>
                                          </p:stCondLst>
                                        </p:cTn>
                                        <p:tgtEl>
                                          <p:spTgt spid="86"/>
                                        </p:tgtEl>
                                        <p:attrNameLst>
                                          <p:attrName>style.visibility</p:attrName>
                                        </p:attrNameLst>
                                      </p:cBhvr>
                                      <p:to>
                                        <p:strVal val="hidden"/>
                                      </p:to>
                                    </p:set>
                                  </p:childTnLst>
                                </p:cTn>
                              </p:par>
                              <p:par>
                                <p:cTn id="369" presetID="1" presetClass="exit" presetSubtype="0" fill="hold" grpId="1" nodeType="withEffect">
                                  <p:stCondLst>
                                    <p:cond delay="0"/>
                                  </p:stCondLst>
                                  <p:childTnLst>
                                    <p:set>
                                      <p:cBhvr>
                                        <p:cTn id="370" dur="1" fill="hold">
                                          <p:stCondLst>
                                            <p:cond delay="0"/>
                                          </p:stCondLst>
                                        </p:cTn>
                                        <p:tgtEl>
                                          <p:spTgt spid="87"/>
                                        </p:tgtEl>
                                        <p:attrNameLst>
                                          <p:attrName>style.visibility</p:attrName>
                                        </p:attrNameLst>
                                      </p:cBhvr>
                                      <p:to>
                                        <p:strVal val="hidden"/>
                                      </p:to>
                                    </p:set>
                                  </p:childTnLst>
                                </p:cTn>
                              </p:par>
                              <p:par>
                                <p:cTn id="371" presetID="1" presetClass="exit" presetSubtype="0" fill="hold" grpId="1" nodeType="withEffect">
                                  <p:stCondLst>
                                    <p:cond delay="0"/>
                                  </p:stCondLst>
                                  <p:childTnLst>
                                    <p:set>
                                      <p:cBhvr>
                                        <p:cTn id="372" dur="1" fill="hold">
                                          <p:stCondLst>
                                            <p:cond delay="0"/>
                                          </p:stCondLst>
                                        </p:cTn>
                                        <p:tgtEl>
                                          <p:spTgt spid="88"/>
                                        </p:tgtEl>
                                        <p:attrNameLst>
                                          <p:attrName>style.visibility</p:attrName>
                                        </p:attrNameLst>
                                      </p:cBhvr>
                                      <p:to>
                                        <p:strVal val="hidden"/>
                                      </p:to>
                                    </p:set>
                                  </p:childTnLst>
                                </p:cTn>
                              </p:par>
                              <p:par>
                                <p:cTn id="373" presetID="1" presetClass="exit" presetSubtype="0" fill="hold" grpId="1" nodeType="withEffect">
                                  <p:stCondLst>
                                    <p:cond delay="0"/>
                                  </p:stCondLst>
                                  <p:childTnLst>
                                    <p:set>
                                      <p:cBhvr>
                                        <p:cTn id="374" dur="1" fill="hold">
                                          <p:stCondLst>
                                            <p:cond delay="0"/>
                                          </p:stCondLst>
                                        </p:cTn>
                                        <p:tgtEl>
                                          <p:spTgt spid="89"/>
                                        </p:tgtEl>
                                        <p:attrNameLst>
                                          <p:attrName>style.visibility</p:attrName>
                                        </p:attrNameLst>
                                      </p:cBhvr>
                                      <p:to>
                                        <p:strVal val="hidden"/>
                                      </p:to>
                                    </p:set>
                                  </p:childTnLst>
                                </p:cTn>
                              </p:par>
                              <p:par>
                                <p:cTn id="375" presetID="1" presetClass="exit" presetSubtype="0" fill="hold" grpId="1" nodeType="withEffect">
                                  <p:stCondLst>
                                    <p:cond delay="0"/>
                                  </p:stCondLst>
                                  <p:childTnLst>
                                    <p:set>
                                      <p:cBhvr>
                                        <p:cTn id="376" dur="1" fill="hold">
                                          <p:stCondLst>
                                            <p:cond delay="0"/>
                                          </p:stCondLst>
                                        </p:cTn>
                                        <p:tgtEl>
                                          <p:spTgt spid="91"/>
                                        </p:tgtEl>
                                        <p:attrNameLst>
                                          <p:attrName>style.visibility</p:attrName>
                                        </p:attrNameLst>
                                      </p:cBhvr>
                                      <p:to>
                                        <p:strVal val="hidden"/>
                                      </p:to>
                                    </p:set>
                                  </p:childTnLst>
                                </p:cTn>
                              </p:par>
                              <p:par>
                                <p:cTn id="377" presetID="1" presetClass="exit" presetSubtype="0" fill="hold" grpId="1" nodeType="withEffect">
                                  <p:stCondLst>
                                    <p:cond delay="0"/>
                                  </p:stCondLst>
                                  <p:childTnLst>
                                    <p:set>
                                      <p:cBhvr>
                                        <p:cTn id="378" dur="1" fill="hold">
                                          <p:stCondLst>
                                            <p:cond delay="0"/>
                                          </p:stCondLst>
                                        </p:cTn>
                                        <p:tgtEl>
                                          <p:spTgt spid="92"/>
                                        </p:tgtEl>
                                        <p:attrNameLst>
                                          <p:attrName>style.visibility</p:attrName>
                                        </p:attrNameLst>
                                      </p:cBhvr>
                                      <p:to>
                                        <p:strVal val="hidden"/>
                                      </p:to>
                                    </p:set>
                                  </p:childTnLst>
                                </p:cTn>
                              </p:par>
                              <p:par>
                                <p:cTn id="379" presetID="1" presetClass="exit" presetSubtype="0" fill="hold" grpId="1" nodeType="withEffect">
                                  <p:stCondLst>
                                    <p:cond delay="0"/>
                                  </p:stCondLst>
                                  <p:childTnLst>
                                    <p:set>
                                      <p:cBhvr>
                                        <p:cTn id="380" dur="1" fill="hold">
                                          <p:stCondLst>
                                            <p:cond delay="0"/>
                                          </p:stCondLst>
                                        </p:cTn>
                                        <p:tgtEl>
                                          <p:spTgt spid="93"/>
                                        </p:tgtEl>
                                        <p:attrNameLst>
                                          <p:attrName>style.visibility</p:attrName>
                                        </p:attrNameLst>
                                      </p:cBhvr>
                                      <p:to>
                                        <p:strVal val="hidden"/>
                                      </p:to>
                                    </p:set>
                                  </p:childTnLst>
                                </p:cTn>
                              </p:par>
                              <p:par>
                                <p:cTn id="381" presetID="1" presetClass="exit" presetSubtype="0" fill="hold" grpId="1" nodeType="withEffect">
                                  <p:stCondLst>
                                    <p:cond delay="0"/>
                                  </p:stCondLst>
                                  <p:childTnLst>
                                    <p:set>
                                      <p:cBhvr>
                                        <p:cTn id="382" dur="1" fill="hold">
                                          <p:stCondLst>
                                            <p:cond delay="0"/>
                                          </p:stCondLst>
                                        </p:cTn>
                                        <p:tgtEl>
                                          <p:spTgt spid="94"/>
                                        </p:tgtEl>
                                        <p:attrNameLst>
                                          <p:attrName>style.visibility</p:attrName>
                                        </p:attrNameLst>
                                      </p:cBhvr>
                                      <p:to>
                                        <p:strVal val="hidden"/>
                                      </p:to>
                                    </p:set>
                                  </p:childTnLst>
                                </p:cTn>
                              </p:par>
                              <p:par>
                                <p:cTn id="383" presetID="1" presetClass="exit" presetSubtype="0" fill="hold" grpId="1" nodeType="withEffect">
                                  <p:stCondLst>
                                    <p:cond delay="0"/>
                                  </p:stCondLst>
                                  <p:childTnLst>
                                    <p:set>
                                      <p:cBhvr>
                                        <p:cTn id="384" dur="1" fill="hold">
                                          <p:stCondLst>
                                            <p:cond delay="0"/>
                                          </p:stCondLst>
                                        </p:cTn>
                                        <p:tgtEl>
                                          <p:spTgt spid="95"/>
                                        </p:tgtEl>
                                        <p:attrNameLst>
                                          <p:attrName>style.visibility</p:attrName>
                                        </p:attrNameLst>
                                      </p:cBhvr>
                                      <p:to>
                                        <p:strVal val="hidden"/>
                                      </p:to>
                                    </p:set>
                                  </p:childTnLst>
                                </p:cTn>
                              </p:par>
                              <p:par>
                                <p:cTn id="385" presetID="1" presetClass="exit" presetSubtype="0" fill="hold" grpId="1" nodeType="withEffect">
                                  <p:stCondLst>
                                    <p:cond delay="0"/>
                                  </p:stCondLst>
                                  <p:childTnLst>
                                    <p:set>
                                      <p:cBhvr>
                                        <p:cTn id="386" dur="1" fill="hold">
                                          <p:stCondLst>
                                            <p:cond delay="0"/>
                                          </p:stCondLst>
                                        </p:cTn>
                                        <p:tgtEl>
                                          <p:spTgt spid="96"/>
                                        </p:tgtEl>
                                        <p:attrNameLst>
                                          <p:attrName>style.visibility</p:attrName>
                                        </p:attrNameLst>
                                      </p:cBhvr>
                                      <p:to>
                                        <p:strVal val="hidden"/>
                                      </p:to>
                                    </p:set>
                                  </p:childTnLst>
                                </p:cTn>
                              </p:par>
                              <p:par>
                                <p:cTn id="387" presetID="1" presetClass="exit" presetSubtype="0" fill="hold" grpId="1" nodeType="withEffect">
                                  <p:stCondLst>
                                    <p:cond delay="0"/>
                                  </p:stCondLst>
                                  <p:childTnLst>
                                    <p:set>
                                      <p:cBhvr>
                                        <p:cTn id="388" dur="1" fill="hold">
                                          <p:stCondLst>
                                            <p:cond delay="0"/>
                                          </p:stCondLst>
                                        </p:cTn>
                                        <p:tgtEl>
                                          <p:spTgt spid="97"/>
                                        </p:tgtEl>
                                        <p:attrNameLst>
                                          <p:attrName>style.visibility</p:attrName>
                                        </p:attrNameLst>
                                      </p:cBhvr>
                                      <p:to>
                                        <p:strVal val="hidden"/>
                                      </p:to>
                                    </p:set>
                                  </p:childTnLst>
                                </p:cTn>
                              </p:par>
                              <p:par>
                                <p:cTn id="389" presetID="1" presetClass="exit" presetSubtype="0" fill="hold" grpId="1" nodeType="withEffect">
                                  <p:stCondLst>
                                    <p:cond delay="0"/>
                                  </p:stCondLst>
                                  <p:childTnLst>
                                    <p:set>
                                      <p:cBhvr>
                                        <p:cTn id="390" dur="1" fill="hold">
                                          <p:stCondLst>
                                            <p:cond delay="0"/>
                                          </p:stCondLst>
                                        </p:cTn>
                                        <p:tgtEl>
                                          <p:spTgt spid="98"/>
                                        </p:tgtEl>
                                        <p:attrNameLst>
                                          <p:attrName>style.visibility</p:attrName>
                                        </p:attrNameLst>
                                      </p:cBhvr>
                                      <p:to>
                                        <p:strVal val="hidden"/>
                                      </p:to>
                                    </p:set>
                                  </p:childTnLst>
                                </p:cTn>
                              </p:par>
                              <p:par>
                                <p:cTn id="391" presetID="1" presetClass="exit" presetSubtype="0" fill="hold" grpId="1" nodeType="withEffect">
                                  <p:stCondLst>
                                    <p:cond delay="0"/>
                                  </p:stCondLst>
                                  <p:childTnLst>
                                    <p:set>
                                      <p:cBhvr>
                                        <p:cTn id="392" dur="1" fill="hold">
                                          <p:stCondLst>
                                            <p:cond delay="0"/>
                                          </p:stCondLst>
                                        </p:cTn>
                                        <p:tgtEl>
                                          <p:spTgt spid="99"/>
                                        </p:tgtEl>
                                        <p:attrNameLst>
                                          <p:attrName>style.visibility</p:attrName>
                                        </p:attrNameLst>
                                      </p:cBhvr>
                                      <p:to>
                                        <p:strVal val="hidden"/>
                                      </p:to>
                                    </p:set>
                                  </p:childTnLst>
                                </p:cTn>
                              </p:par>
                              <p:par>
                                <p:cTn id="393" presetID="1" presetClass="exit" presetSubtype="0" fill="hold" grpId="1" nodeType="withEffect">
                                  <p:stCondLst>
                                    <p:cond delay="0"/>
                                  </p:stCondLst>
                                  <p:childTnLst>
                                    <p:set>
                                      <p:cBhvr>
                                        <p:cTn id="394" dur="1" fill="hold">
                                          <p:stCondLst>
                                            <p:cond delay="0"/>
                                          </p:stCondLst>
                                        </p:cTn>
                                        <p:tgtEl>
                                          <p:spTgt spid="100"/>
                                        </p:tgtEl>
                                        <p:attrNameLst>
                                          <p:attrName>style.visibility</p:attrName>
                                        </p:attrNameLst>
                                      </p:cBhvr>
                                      <p:to>
                                        <p:strVal val="hidden"/>
                                      </p:to>
                                    </p:set>
                                  </p:childTnLst>
                                </p:cTn>
                              </p:par>
                              <p:par>
                                <p:cTn id="395" presetID="1" presetClass="exit" presetSubtype="0" fill="hold" grpId="1" nodeType="withEffect">
                                  <p:stCondLst>
                                    <p:cond delay="0"/>
                                  </p:stCondLst>
                                  <p:childTnLst>
                                    <p:set>
                                      <p:cBhvr>
                                        <p:cTn id="396" dur="1" fill="hold">
                                          <p:stCondLst>
                                            <p:cond delay="0"/>
                                          </p:stCondLst>
                                        </p:cTn>
                                        <p:tgtEl>
                                          <p:spTgt spid="101"/>
                                        </p:tgtEl>
                                        <p:attrNameLst>
                                          <p:attrName>style.visibility</p:attrName>
                                        </p:attrNameLst>
                                      </p:cBhvr>
                                      <p:to>
                                        <p:strVal val="hidden"/>
                                      </p:to>
                                    </p:set>
                                  </p:childTnLst>
                                </p:cTn>
                              </p:par>
                              <p:par>
                                <p:cTn id="397" presetID="1" presetClass="exit" presetSubtype="0" fill="hold" grpId="1" nodeType="withEffect">
                                  <p:stCondLst>
                                    <p:cond delay="0"/>
                                  </p:stCondLst>
                                  <p:childTnLst>
                                    <p:set>
                                      <p:cBhvr>
                                        <p:cTn id="398" dur="1" fill="hold">
                                          <p:stCondLst>
                                            <p:cond delay="0"/>
                                          </p:stCondLst>
                                        </p:cTn>
                                        <p:tgtEl>
                                          <p:spTgt spid="102"/>
                                        </p:tgtEl>
                                        <p:attrNameLst>
                                          <p:attrName>style.visibility</p:attrName>
                                        </p:attrNameLst>
                                      </p:cBhvr>
                                      <p:to>
                                        <p:strVal val="hidden"/>
                                      </p:to>
                                    </p:set>
                                  </p:childTnLst>
                                </p:cTn>
                              </p:par>
                              <p:par>
                                <p:cTn id="399" presetID="1" presetClass="exit" presetSubtype="0" fill="hold" grpId="1" nodeType="withEffect">
                                  <p:stCondLst>
                                    <p:cond delay="0"/>
                                  </p:stCondLst>
                                  <p:childTnLst>
                                    <p:set>
                                      <p:cBhvr>
                                        <p:cTn id="400" dur="1" fill="hold">
                                          <p:stCondLst>
                                            <p:cond delay="0"/>
                                          </p:stCondLst>
                                        </p:cTn>
                                        <p:tgtEl>
                                          <p:spTgt spid="103"/>
                                        </p:tgtEl>
                                        <p:attrNameLst>
                                          <p:attrName>style.visibility</p:attrName>
                                        </p:attrNameLst>
                                      </p:cBhvr>
                                      <p:to>
                                        <p:strVal val="hidden"/>
                                      </p:to>
                                    </p:set>
                                  </p:childTnLst>
                                </p:cTn>
                              </p:par>
                              <p:par>
                                <p:cTn id="401" presetID="1" presetClass="exit" presetSubtype="0" fill="hold" grpId="1" nodeType="withEffect">
                                  <p:stCondLst>
                                    <p:cond delay="0"/>
                                  </p:stCondLst>
                                  <p:childTnLst>
                                    <p:set>
                                      <p:cBhvr>
                                        <p:cTn id="402" dur="1" fill="hold">
                                          <p:stCondLst>
                                            <p:cond delay="0"/>
                                          </p:stCondLst>
                                        </p:cTn>
                                        <p:tgtEl>
                                          <p:spTgt spid="104"/>
                                        </p:tgtEl>
                                        <p:attrNameLst>
                                          <p:attrName>style.visibility</p:attrName>
                                        </p:attrNameLst>
                                      </p:cBhvr>
                                      <p:to>
                                        <p:strVal val="hidden"/>
                                      </p:to>
                                    </p:set>
                                  </p:childTnLst>
                                </p:cTn>
                              </p:par>
                              <p:par>
                                <p:cTn id="403" presetID="1" presetClass="exit" presetSubtype="0" fill="hold" grpId="1" nodeType="withEffect">
                                  <p:stCondLst>
                                    <p:cond delay="0"/>
                                  </p:stCondLst>
                                  <p:childTnLst>
                                    <p:set>
                                      <p:cBhvr>
                                        <p:cTn id="404" dur="1" fill="hold">
                                          <p:stCondLst>
                                            <p:cond delay="0"/>
                                          </p:stCondLst>
                                        </p:cTn>
                                        <p:tgtEl>
                                          <p:spTgt spid="105"/>
                                        </p:tgtEl>
                                        <p:attrNameLst>
                                          <p:attrName>style.visibility</p:attrName>
                                        </p:attrNameLst>
                                      </p:cBhvr>
                                      <p:to>
                                        <p:strVal val="hidden"/>
                                      </p:to>
                                    </p:set>
                                  </p:childTnLst>
                                </p:cTn>
                              </p:par>
                              <p:par>
                                <p:cTn id="405" presetID="1" presetClass="exit" presetSubtype="0" fill="hold" grpId="1" nodeType="withEffect">
                                  <p:stCondLst>
                                    <p:cond delay="0"/>
                                  </p:stCondLst>
                                  <p:childTnLst>
                                    <p:set>
                                      <p:cBhvr>
                                        <p:cTn id="406" dur="1" fill="hold">
                                          <p:stCondLst>
                                            <p:cond delay="0"/>
                                          </p:stCondLst>
                                        </p:cTn>
                                        <p:tgtEl>
                                          <p:spTgt spid="107"/>
                                        </p:tgtEl>
                                        <p:attrNameLst>
                                          <p:attrName>style.visibility</p:attrName>
                                        </p:attrNameLst>
                                      </p:cBhvr>
                                      <p:to>
                                        <p:strVal val="hidden"/>
                                      </p:to>
                                    </p:set>
                                  </p:childTnLst>
                                </p:cTn>
                              </p:par>
                              <p:par>
                                <p:cTn id="407" presetID="1" presetClass="exit" presetSubtype="0" fill="hold" grpId="1" nodeType="withEffect">
                                  <p:stCondLst>
                                    <p:cond delay="0"/>
                                  </p:stCondLst>
                                  <p:childTnLst>
                                    <p:set>
                                      <p:cBhvr>
                                        <p:cTn id="408" dur="1" fill="hold">
                                          <p:stCondLst>
                                            <p:cond delay="0"/>
                                          </p:stCondLst>
                                        </p:cTn>
                                        <p:tgtEl>
                                          <p:spTgt spid="108"/>
                                        </p:tgtEl>
                                        <p:attrNameLst>
                                          <p:attrName>style.visibility</p:attrName>
                                        </p:attrNameLst>
                                      </p:cBhvr>
                                      <p:to>
                                        <p:strVal val="hidden"/>
                                      </p:to>
                                    </p:set>
                                  </p:childTnLst>
                                </p:cTn>
                              </p:par>
                              <p:par>
                                <p:cTn id="409" presetID="1" presetClass="exit" presetSubtype="0" fill="hold" grpId="1" nodeType="withEffect">
                                  <p:stCondLst>
                                    <p:cond delay="0"/>
                                  </p:stCondLst>
                                  <p:childTnLst>
                                    <p:set>
                                      <p:cBhvr>
                                        <p:cTn id="410" dur="1" fill="hold">
                                          <p:stCondLst>
                                            <p:cond delay="0"/>
                                          </p:stCondLst>
                                        </p:cTn>
                                        <p:tgtEl>
                                          <p:spTgt spid="109"/>
                                        </p:tgtEl>
                                        <p:attrNameLst>
                                          <p:attrName>style.visibility</p:attrName>
                                        </p:attrNameLst>
                                      </p:cBhvr>
                                      <p:to>
                                        <p:strVal val="hidden"/>
                                      </p:to>
                                    </p:set>
                                  </p:childTnLst>
                                </p:cTn>
                              </p:par>
                              <p:par>
                                <p:cTn id="411" presetID="1" presetClass="exit" presetSubtype="0" fill="hold" grpId="1" nodeType="withEffect">
                                  <p:stCondLst>
                                    <p:cond delay="0"/>
                                  </p:stCondLst>
                                  <p:childTnLst>
                                    <p:set>
                                      <p:cBhvr>
                                        <p:cTn id="412" dur="1" fill="hold">
                                          <p:stCondLst>
                                            <p:cond delay="0"/>
                                          </p:stCondLst>
                                        </p:cTn>
                                        <p:tgtEl>
                                          <p:spTgt spid="110"/>
                                        </p:tgtEl>
                                        <p:attrNameLst>
                                          <p:attrName>style.visibility</p:attrName>
                                        </p:attrNameLst>
                                      </p:cBhvr>
                                      <p:to>
                                        <p:strVal val="hidden"/>
                                      </p:to>
                                    </p:set>
                                  </p:childTnLst>
                                </p:cTn>
                              </p:par>
                              <p:par>
                                <p:cTn id="413" presetID="1" presetClass="exit" presetSubtype="0" fill="hold" grpId="1" nodeType="withEffect">
                                  <p:stCondLst>
                                    <p:cond delay="0"/>
                                  </p:stCondLst>
                                  <p:childTnLst>
                                    <p:set>
                                      <p:cBhvr>
                                        <p:cTn id="414" dur="1" fill="hold">
                                          <p:stCondLst>
                                            <p:cond delay="0"/>
                                          </p:stCondLst>
                                        </p:cTn>
                                        <p:tgtEl>
                                          <p:spTgt spid="111"/>
                                        </p:tgtEl>
                                        <p:attrNameLst>
                                          <p:attrName>style.visibility</p:attrName>
                                        </p:attrNameLst>
                                      </p:cBhvr>
                                      <p:to>
                                        <p:strVal val="hidden"/>
                                      </p:to>
                                    </p:set>
                                  </p:childTnLst>
                                </p:cTn>
                              </p:par>
                              <p:par>
                                <p:cTn id="415" presetID="1" presetClass="exit" presetSubtype="0" fill="hold" grpId="1" nodeType="withEffect">
                                  <p:stCondLst>
                                    <p:cond delay="0"/>
                                  </p:stCondLst>
                                  <p:childTnLst>
                                    <p:set>
                                      <p:cBhvr>
                                        <p:cTn id="416" dur="1" fill="hold">
                                          <p:stCondLst>
                                            <p:cond delay="0"/>
                                          </p:stCondLst>
                                        </p:cTn>
                                        <p:tgtEl>
                                          <p:spTgt spid="112"/>
                                        </p:tgtEl>
                                        <p:attrNameLst>
                                          <p:attrName>style.visibility</p:attrName>
                                        </p:attrNameLst>
                                      </p:cBhvr>
                                      <p:to>
                                        <p:strVal val="hidden"/>
                                      </p:to>
                                    </p:set>
                                  </p:childTnLst>
                                </p:cTn>
                              </p:par>
                              <p:par>
                                <p:cTn id="417" presetID="1" presetClass="exit" presetSubtype="0" fill="hold" grpId="1" nodeType="withEffect">
                                  <p:stCondLst>
                                    <p:cond delay="0"/>
                                  </p:stCondLst>
                                  <p:childTnLst>
                                    <p:set>
                                      <p:cBhvr>
                                        <p:cTn id="418" dur="1" fill="hold">
                                          <p:stCondLst>
                                            <p:cond delay="0"/>
                                          </p:stCondLst>
                                        </p:cTn>
                                        <p:tgtEl>
                                          <p:spTgt spid="113"/>
                                        </p:tgtEl>
                                        <p:attrNameLst>
                                          <p:attrName>style.visibility</p:attrName>
                                        </p:attrNameLst>
                                      </p:cBhvr>
                                      <p:to>
                                        <p:strVal val="hidden"/>
                                      </p:to>
                                    </p:set>
                                  </p:childTnLst>
                                </p:cTn>
                              </p:par>
                              <p:par>
                                <p:cTn id="419" presetID="1" presetClass="exit" presetSubtype="0" fill="hold" grpId="1" nodeType="withEffect">
                                  <p:stCondLst>
                                    <p:cond delay="0"/>
                                  </p:stCondLst>
                                  <p:childTnLst>
                                    <p:set>
                                      <p:cBhvr>
                                        <p:cTn id="420" dur="1" fill="hold">
                                          <p:stCondLst>
                                            <p:cond delay="0"/>
                                          </p:stCondLst>
                                        </p:cTn>
                                        <p:tgtEl>
                                          <p:spTgt spid="114"/>
                                        </p:tgtEl>
                                        <p:attrNameLst>
                                          <p:attrName>style.visibility</p:attrName>
                                        </p:attrNameLst>
                                      </p:cBhvr>
                                      <p:to>
                                        <p:strVal val="hidden"/>
                                      </p:to>
                                    </p:set>
                                  </p:childTnLst>
                                </p:cTn>
                              </p:par>
                              <p:par>
                                <p:cTn id="421" presetID="1" presetClass="exit" presetSubtype="0" fill="hold" grpId="1" nodeType="withEffect">
                                  <p:stCondLst>
                                    <p:cond delay="0"/>
                                  </p:stCondLst>
                                  <p:childTnLst>
                                    <p:set>
                                      <p:cBhvr>
                                        <p:cTn id="422" dur="1" fill="hold">
                                          <p:stCondLst>
                                            <p:cond delay="0"/>
                                          </p:stCondLst>
                                        </p:cTn>
                                        <p:tgtEl>
                                          <p:spTgt spid="115"/>
                                        </p:tgtEl>
                                        <p:attrNameLst>
                                          <p:attrName>style.visibility</p:attrName>
                                        </p:attrNameLst>
                                      </p:cBhvr>
                                      <p:to>
                                        <p:strVal val="hidden"/>
                                      </p:to>
                                    </p:set>
                                  </p:childTnLst>
                                </p:cTn>
                              </p:par>
                              <p:par>
                                <p:cTn id="423" presetID="1" presetClass="exit" presetSubtype="0" fill="hold" grpId="1" nodeType="withEffect">
                                  <p:stCondLst>
                                    <p:cond delay="0"/>
                                  </p:stCondLst>
                                  <p:childTnLst>
                                    <p:set>
                                      <p:cBhvr>
                                        <p:cTn id="424" dur="1" fill="hold">
                                          <p:stCondLst>
                                            <p:cond delay="0"/>
                                          </p:stCondLst>
                                        </p:cTn>
                                        <p:tgtEl>
                                          <p:spTgt spid="1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6" grpId="1" animBg="1"/>
      <p:bldP spid="18" grpId="0" animBg="1"/>
      <p:bldP spid="18" grpId="1" animBg="1"/>
      <p:bldP spid="19" grpId="0" animBg="1"/>
      <p:bldP spid="19" grpId="1" animBg="1"/>
      <p:bldP spid="20" grpId="0" animBg="1"/>
      <p:bldP spid="20" grpId="1" animBg="1"/>
      <p:bldP spid="21" grpId="0" animBg="1"/>
      <p:bldP spid="21" grpId="1" animBg="1"/>
      <p:bldP spid="22" grpId="0" animBg="1"/>
      <p:bldP spid="22" grpId="1" animBg="1"/>
      <p:bldP spid="23" grpId="0" animBg="1"/>
      <p:bldP spid="23" grpId="1" animBg="1"/>
      <p:bldP spid="24" grpId="0" animBg="1"/>
      <p:bldP spid="24" grpId="1" animBg="1"/>
      <p:bldP spid="25" grpId="0" animBg="1"/>
      <p:bldP spid="25" grpId="1" animBg="1"/>
      <p:bldP spid="26" grpId="0" animBg="1"/>
      <p:bldP spid="26" grpId="1" animBg="1"/>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2" grpId="0" animBg="1"/>
      <p:bldP spid="32" grpId="1" animBg="1"/>
      <p:bldP spid="33" grpId="0" animBg="1"/>
      <p:bldP spid="33" grpId="1" animBg="1"/>
      <p:bldP spid="34" grpId="0" animBg="1"/>
      <p:bldP spid="34" grpId="1" animBg="1"/>
      <p:bldP spid="35" grpId="0" animBg="1"/>
      <p:bldP spid="35" grpId="1" animBg="1"/>
      <p:bldP spid="36" grpId="0" animBg="1"/>
      <p:bldP spid="36" grpId="1" animBg="1"/>
      <p:bldP spid="37" grpId="0" animBg="1"/>
      <p:bldP spid="37" grpId="1" animBg="1"/>
      <p:bldP spid="38" grpId="0" animBg="1"/>
      <p:bldP spid="38" grpId="1" animBg="1"/>
      <p:bldP spid="39" grpId="0" animBg="1"/>
      <p:bldP spid="39" grpId="1" animBg="1"/>
      <p:bldP spid="40" grpId="0" animBg="1"/>
      <p:bldP spid="40" grpId="1" animBg="1"/>
      <p:bldP spid="41" grpId="0" animBg="1"/>
      <p:bldP spid="41" grpId="1" animBg="1"/>
      <p:bldP spid="42" grpId="0" animBg="1"/>
      <p:bldP spid="42" grpId="1" animBg="1"/>
      <p:bldP spid="43" grpId="0" animBg="1"/>
      <p:bldP spid="43" grpId="1" animBg="1"/>
      <p:bldP spid="44" grpId="0" animBg="1"/>
      <p:bldP spid="44" grpId="1" animBg="1"/>
      <p:bldP spid="45" grpId="0" animBg="1"/>
      <p:bldP spid="45" grpId="1" animBg="1"/>
      <p:bldP spid="46" grpId="0" animBg="1"/>
      <p:bldP spid="46" grpId="1" animBg="1"/>
      <p:bldP spid="47" grpId="0" animBg="1"/>
      <p:bldP spid="47" grpId="1" animBg="1"/>
      <p:bldP spid="48" grpId="0" animBg="1"/>
      <p:bldP spid="48" grpId="1" animBg="1"/>
      <p:bldP spid="49" grpId="0" animBg="1"/>
      <p:bldP spid="49" grpId="1" animBg="1"/>
      <p:bldP spid="50" grpId="0" animBg="1"/>
      <p:bldP spid="50" grpId="1" animBg="1"/>
      <p:bldP spid="51" grpId="0" animBg="1"/>
      <p:bldP spid="51" grpId="1" animBg="1"/>
      <p:bldP spid="52" grpId="0" animBg="1"/>
      <p:bldP spid="52" grpId="1" animBg="1"/>
      <p:bldP spid="53" grpId="0" animBg="1"/>
      <p:bldP spid="53" grpId="1" animBg="1"/>
      <p:bldP spid="54" grpId="0" animBg="1"/>
      <p:bldP spid="54" grpId="1" animBg="1"/>
      <p:bldP spid="55" grpId="0" animBg="1"/>
      <p:bldP spid="55" grpId="1" animBg="1"/>
      <p:bldP spid="56" grpId="0" animBg="1"/>
      <p:bldP spid="56" grpId="1" animBg="1"/>
      <p:bldP spid="57" grpId="0" animBg="1"/>
      <p:bldP spid="57" grpId="1" animBg="1"/>
      <p:bldP spid="58" grpId="0" animBg="1"/>
      <p:bldP spid="58" grpId="1" animBg="1"/>
      <p:bldP spid="59" grpId="0" animBg="1"/>
      <p:bldP spid="59" grpId="1" animBg="1"/>
      <p:bldP spid="60" grpId="0" animBg="1"/>
      <p:bldP spid="60" grpId="1" animBg="1"/>
      <p:bldP spid="61" grpId="0" animBg="1"/>
      <p:bldP spid="61" grpId="1" animBg="1"/>
      <p:bldP spid="62" grpId="0" animBg="1"/>
      <p:bldP spid="62" grpId="1" animBg="1"/>
      <p:bldP spid="63" grpId="0" animBg="1"/>
      <p:bldP spid="63" grpId="1" animBg="1"/>
      <p:bldP spid="64" grpId="0" animBg="1"/>
      <p:bldP spid="64" grpId="1" animBg="1"/>
      <p:bldP spid="65" grpId="0" animBg="1"/>
      <p:bldP spid="65" grpId="1" animBg="1"/>
      <p:bldP spid="66" grpId="0" animBg="1"/>
      <p:bldP spid="66" grpId="1" animBg="1"/>
      <p:bldP spid="67" grpId="0" animBg="1"/>
      <p:bldP spid="67" grpId="1" animBg="1"/>
      <p:bldP spid="68" grpId="0" animBg="1"/>
      <p:bldP spid="68" grpId="1" animBg="1"/>
      <p:bldP spid="69" grpId="0" animBg="1"/>
      <p:bldP spid="69" grpId="1" animBg="1"/>
      <p:bldP spid="70" grpId="0" animBg="1"/>
      <p:bldP spid="70" grpId="1" animBg="1"/>
      <p:bldP spid="71" grpId="0" animBg="1"/>
      <p:bldP spid="71" grpId="1" animBg="1"/>
      <p:bldP spid="72" grpId="0" animBg="1"/>
      <p:bldP spid="72" grpId="1" animBg="1"/>
      <p:bldP spid="73" grpId="0" animBg="1"/>
      <p:bldP spid="73" grpId="1" animBg="1"/>
      <p:bldP spid="74" grpId="0" animBg="1"/>
      <p:bldP spid="74" grpId="1" animBg="1"/>
      <p:bldP spid="75" grpId="0" animBg="1"/>
      <p:bldP spid="75" grpId="1" animBg="1"/>
      <p:bldP spid="76" grpId="0" animBg="1"/>
      <p:bldP spid="76" grpId="1" animBg="1"/>
      <p:bldP spid="77" grpId="0" animBg="1"/>
      <p:bldP spid="77" grpId="1" animBg="1"/>
      <p:bldP spid="78" grpId="0" animBg="1"/>
      <p:bldP spid="78" grpId="1" animBg="1"/>
      <p:bldP spid="79" grpId="0" animBg="1"/>
      <p:bldP spid="79" grpId="1" animBg="1"/>
      <p:bldP spid="80" grpId="0" animBg="1"/>
      <p:bldP spid="80" grpId="1" animBg="1"/>
      <p:bldP spid="81" grpId="0" animBg="1"/>
      <p:bldP spid="81" grpId="1" animBg="1"/>
      <p:bldP spid="82" grpId="0" animBg="1"/>
      <p:bldP spid="82" grpId="1" animBg="1"/>
      <p:bldP spid="83" grpId="0" animBg="1"/>
      <p:bldP spid="83" grpId="1" animBg="1"/>
      <p:bldP spid="84" grpId="0" animBg="1"/>
      <p:bldP spid="84" grpId="1" animBg="1"/>
      <p:bldP spid="85" grpId="0" animBg="1"/>
      <p:bldP spid="85" grpId="1" animBg="1"/>
      <p:bldP spid="86" grpId="0" animBg="1"/>
      <p:bldP spid="86" grpId="1" animBg="1"/>
      <p:bldP spid="87" grpId="0" animBg="1"/>
      <p:bldP spid="87" grpId="1" animBg="1"/>
      <p:bldP spid="88" grpId="0" animBg="1"/>
      <p:bldP spid="88" grpId="1" animBg="1"/>
      <p:bldP spid="89" grpId="0" animBg="1"/>
      <p:bldP spid="89" grpId="1" animBg="1"/>
      <p:bldP spid="91" grpId="0" animBg="1"/>
      <p:bldP spid="91" grpId="1" animBg="1"/>
      <p:bldP spid="92" grpId="0" animBg="1"/>
      <p:bldP spid="92" grpId="1" animBg="1"/>
      <p:bldP spid="93" grpId="0" animBg="1"/>
      <p:bldP spid="93" grpId="1" animBg="1"/>
      <p:bldP spid="94" grpId="0" animBg="1"/>
      <p:bldP spid="94" grpId="1" animBg="1"/>
      <p:bldP spid="95" grpId="0" animBg="1"/>
      <p:bldP spid="95" grpId="1" animBg="1"/>
      <p:bldP spid="96" grpId="0" animBg="1"/>
      <p:bldP spid="96" grpId="1" animBg="1"/>
      <p:bldP spid="97" grpId="0" animBg="1"/>
      <p:bldP spid="97" grpId="1" animBg="1"/>
      <p:bldP spid="98" grpId="0" animBg="1"/>
      <p:bldP spid="98" grpId="1" animBg="1"/>
      <p:bldP spid="99" grpId="0" animBg="1"/>
      <p:bldP spid="99" grpId="1" animBg="1"/>
      <p:bldP spid="100" grpId="0" animBg="1"/>
      <p:bldP spid="100" grpId="1" animBg="1"/>
      <p:bldP spid="101" grpId="0" animBg="1"/>
      <p:bldP spid="101" grpId="1" animBg="1"/>
      <p:bldP spid="102" grpId="0" animBg="1"/>
      <p:bldP spid="102" grpId="1" animBg="1"/>
      <p:bldP spid="103" grpId="0" animBg="1"/>
      <p:bldP spid="103" grpId="1" animBg="1"/>
      <p:bldP spid="104" grpId="0" animBg="1"/>
      <p:bldP spid="104" grpId="1" animBg="1"/>
      <p:bldP spid="105" grpId="0" animBg="1"/>
      <p:bldP spid="105" grpId="1" animBg="1"/>
      <p:bldP spid="107" grpId="0" animBg="1"/>
      <p:bldP spid="107" grpId="1" animBg="1"/>
      <p:bldP spid="108" grpId="0" animBg="1"/>
      <p:bldP spid="108" grpId="1" animBg="1"/>
      <p:bldP spid="109" grpId="0" animBg="1"/>
      <p:bldP spid="109" grpId="1" animBg="1"/>
      <p:bldP spid="110" grpId="0" animBg="1"/>
      <p:bldP spid="110" grpId="1" animBg="1"/>
      <p:bldP spid="111" grpId="0" animBg="1"/>
      <p:bldP spid="111" grpId="1" animBg="1"/>
      <p:bldP spid="112" grpId="0" animBg="1"/>
      <p:bldP spid="112" grpId="1" animBg="1"/>
      <p:bldP spid="113" grpId="0" animBg="1"/>
      <p:bldP spid="113" grpId="1" animBg="1"/>
      <p:bldP spid="114" grpId="0" animBg="1"/>
      <p:bldP spid="114" grpId="1" animBg="1"/>
      <p:bldP spid="115" grpId="0" animBg="1"/>
      <p:bldP spid="115" grpId="1" animBg="1"/>
      <p:bldP spid="116" grpId="0" animBg="1"/>
      <p:bldP spid="116" grpId="1" animBg="1"/>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3"/>
          <p:cNvSpPr/>
          <p:nvPr/>
        </p:nvSpPr>
        <p:spPr>
          <a:xfrm>
            <a:off x="2743200" y="224135"/>
            <a:ext cx="3546997" cy="461665"/>
          </a:xfrm>
          <a:prstGeom prst="rect">
            <a:avLst/>
          </a:prstGeom>
        </p:spPr>
        <p:txBody>
          <a:bodyPr wrap="none">
            <a:spAutoFit/>
          </a:bodyPr>
          <a:lstStyle/>
          <a:p>
            <a:r>
              <a:rPr lang="en-US" sz="2400" b="1" dirty="0" smtClean="0">
                <a:latin typeface="Times New Roman" pitchFamily="18" charset="0"/>
                <a:cs typeface="Times New Roman" pitchFamily="18" charset="0"/>
              </a:rPr>
              <a:t>The strategy of the proof:</a:t>
            </a:r>
            <a:endParaRPr lang="en-US" sz="2400" b="1" dirty="0">
              <a:latin typeface="Times New Roman" pitchFamily="18" charset="0"/>
              <a:cs typeface="Times New Roman" pitchFamily="18" charset="0"/>
            </a:endParaRPr>
          </a:p>
        </p:txBody>
      </p:sp>
      <p:sp>
        <p:nvSpPr>
          <p:cNvPr id="2049" name="Rectangle 1"/>
          <p:cNvSpPr>
            <a:spLocks noChangeArrowheads="1"/>
          </p:cNvSpPr>
          <p:nvPr/>
        </p:nvSpPr>
        <p:spPr bwMode="auto">
          <a:xfrm>
            <a:off x="0" y="533400"/>
            <a:ext cx="91440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The </a:t>
            </a:r>
            <a:r>
              <a:rPr kumimoji="0" lang="en-US"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starting point</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is two definitions</a:t>
            </a:r>
            <a:b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br>
            <a:endParaRPr kumimoji="0" lang="en-US" sz="5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definition-of-</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Symbol" pitchFamily="18" charset="2"/>
              </a:rPr>
              <a:t></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Symbol" pitchFamily="18" charset="2"/>
              </a:rPr>
              <a:t></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Symbol" pitchFamily="18" charset="2"/>
              </a:rPr>
              <a:t></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Symbol" pitchFamily="18" charset="2"/>
              </a:rPr>
              <a:t>definition-of-</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Symbol" pitchFamily="18" charset="2"/>
              </a:rPr>
              <a:t></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Symbol" pitchFamily="18" charset="2"/>
              </a:rPr>
              <a:t></a:t>
            </a:r>
            <a:b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Symbol" pitchFamily="18" charset="2"/>
              </a:rPr>
            </a:br>
            <a:endParaRPr kumimoji="0" lang="en-US" sz="5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Symbol" pitchFamily="18" charset="2"/>
              </a:rPr>
              <a:t>where what is on the left, the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sym typeface="Symbol" pitchFamily="18" charset="2"/>
              </a:rPr>
              <a:t>definiens</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Symbol" pitchFamily="18" charset="2"/>
              </a:rPr>
              <a:t>, is a complex expression formed from primitive signs and previously defined signs, and what is on the right, the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sym typeface="Symbol" pitchFamily="18" charset="2"/>
              </a:rPr>
              <a:t>definiendum</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Symbol" pitchFamily="18" charset="2"/>
              </a:rPr>
              <a:t>, is a simple sign, newly introduced, that is stipulated to have the same sense and meaning as the complex sign on the left.</a:t>
            </a:r>
            <a:r>
              <a:rPr kumimoji="0" lang="en-US" b="0" i="0" u="none" strike="noStrike" cap="none" normalizeH="0" baseline="0" dirty="0" smtClean="0">
                <a:ln>
                  <a:noFill/>
                </a:ln>
                <a:solidFill>
                  <a:schemeClr val="tx1"/>
                </a:solidFill>
                <a:effectLst/>
                <a:latin typeface="Times New Roman" pitchFamily="18" charset="0"/>
                <a:cs typeface="Times New Roman" pitchFamily="18" charset="0"/>
                <a:sym typeface="Symbol" pitchFamily="18" charset="2"/>
              </a:rPr>
              <a:t> </a:t>
            </a:r>
            <a:endPar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sym typeface="Symbol" pitchFamily="18" charset="2"/>
            </a:endParaRPr>
          </a:p>
        </p:txBody>
      </p:sp>
      <p:sp>
        <p:nvSpPr>
          <p:cNvPr id="6" name="Rectangle 5"/>
          <p:cNvSpPr/>
          <p:nvPr/>
        </p:nvSpPr>
        <p:spPr>
          <a:xfrm>
            <a:off x="0" y="2209800"/>
            <a:ext cx="6858000" cy="384721"/>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The </a:t>
            </a:r>
            <a:r>
              <a:rPr lang="en-US" sz="1900" b="1" dirty="0" smtClean="0">
                <a:latin typeface="Times New Roman" pitchFamily="18" charset="0"/>
                <a:cs typeface="Times New Roman" pitchFamily="18" charset="0"/>
              </a:rPr>
              <a:t>first step</a:t>
            </a:r>
            <a:r>
              <a:rPr lang="en-US" dirty="0" smtClean="0">
                <a:latin typeface="Times New Roman" pitchFamily="18" charset="0"/>
                <a:cs typeface="Times New Roman" pitchFamily="18" charset="0"/>
              </a:rPr>
              <a:t> is to transform both identities into conditionals</a:t>
            </a:r>
            <a:endParaRPr lang="en-US" dirty="0">
              <a:latin typeface="Times New Roman" pitchFamily="18" charset="0"/>
              <a:cs typeface="Times New Roman" pitchFamily="18" charset="0"/>
            </a:endParaRPr>
          </a:p>
        </p:txBody>
      </p:sp>
      <p:cxnSp>
        <p:nvCxnSpPr>
          <p:cNvPr id="7" name="Straight Connector 6"/>
          <p:cNvCxnSpPr/>
          <p:nvPr/>
        </p:nvCxnSpPr>
        <p:spPr>
          <a:xfrm>
            <a:off x="1524000" y="2754868"/>
            <a:ext cx="762000"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a:off x="1370806" y="2754074"/>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286000" y="2526268"/>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sym typeface="Symbol" pitchFamily="18" charset="2"/>
              </a:rPr>
              <a:t></a:t>
            </a:r>
            <a:endParaRPr lang="en-US" i="1" dirty="0">
              <a:latin typeface="Times New Roman" pitchFamily="18" charset="0"/>
              <a:cs typeface="Times New Roman" pitchFamily="18" charset="0"/>
            </a:endParaRPr>
          </a:p>
        </p:txBody>
      </p:sp>
      <p:cxnSp>
        <p:nvCxnSpPr>
          <p:cNvPr id="10" name="Straight Connector 9"/>
          <p:cNvCxnSpPr/>
          <p:nvPr/>
        </p:nvCxnSpPr>
        <p:spPr>
          <a:xfrm rot="5400000">
            <a:off x="1715294" y="2944574"/>
            <a:ext cx="3802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905000" y="3135868"/>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2286000" y="2907268"/>
            <a:ext cx="21336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rPr>
              <a:t>definition-of-</a:t>
            </a:r>
            <a:r>
              <a:rPr lang="en-US" dirty="0" smtClean="0">
                <a:latin typeface="Times New Roman" pitchFamily="18" charset="0"/>
                <a:ea typeface="Times New Roman" pitchFamily="18" charset="0"/>
                <a:cs typeface="Times New Roman" pitchFamily="18" charset="0"/>
                <a:sym typeface="Symbol" pitchFamily="18" charset="2"/>
              </a:rPr>
              <a:t></a:t>
            </a:r>
            <a:endParaRPr lang="en-US" i="1" dirty="0">
              <a:latin typeface="Times New Roman" pitchFamily="18" charset="0"/>
              <a:cs typeface="Times New Roman" pitchFamily="18" charset="0"/>
            </a:endParaRPr>
          </a:p>
        </p:txBody>
      </p:sp>
      <p:cxnSp>
        <p:nvCxnSpPr>
          <p:cNvPr id="13" name="Straight Connector 12"/>
          <p:cNvCxnSpPr/>
          <p:nvPr/>
        </p:nvCxnSpPr>
        <p:spPr>
          <a:xfrm>
            <a:off x="5486400" y="2754868"/>
            <a:ext cx="762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5333206" y="2754074"/>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6248400" y="2526268"/>
            <a:ext cx="21336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sym typeface="Symbol" pitchFamily="18" charset="2"/>
              </a:rPr>
              <a:t>definition-of-</a:t>
            </a:r>
            <a:endParaRPr lang="en-US" i="1" dirty="0">
              <a:latin typeface="Times New Roman" pitchFamily="18" charset="0"/>
              <a:cs typeface="Times New Roman" pitchFamily="18" charset="0"/>
            </a:endParaRPr>
          </a:p>
        </p:txBody>
      </p:sp>
      <p:cxnSp>
        <p:nvCxnSpPr>
          <p:cNvPr id="16" name="Straight Connector 15"/>
          <p:cNvCxnSpPr/>
          <p:nvPr/>
        </p:nvCxnSpPr>
        <p:spPr>
          <a:xfrm rot="5400000">
            <a:off x="5677694" y="2945368"/>
            <a:ext cx="3802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867400" y="3135868"/>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6248400" y="2907268"/>
            <a:ext cx="4572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sym typeface="Symbol" pitchFamily="18" charset="2"/>
              </a:rPr>
              <a:t></a:t>
            </a:r>
            <a:endParaRPr lang="en-US" i="1" dirty="0">
              <a:latin typeface="Times New Roman" pitchFamily="18" charset="0"/>
              <a:cs typeface="Times New Roman" pitchFamily="18" charset="0"/>
            </a:endParaRPr>
          </a:p>
        </p:txBody>
      </p:sp>
      <p:sp>
        <p:nvSpPr>
          <p:cNvPr id="19" name="Rectangle 18"/>
          <p:cNvSpPr/>
          <p:nvPr/>
        </p:nvSpPr>
        <p:spPr>
          <a:xfrm>
            <a:off x="0" y="3276600"/>
            <a:ext cx="9144000" cy="661720"/>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The </a:t>
            </a:r>
            <a:r>
              <a:rPr lang="en-US" sz="1900" b="1" dirty="0" smtClean="0">
                <a:latin typeface="Times New Roman" pitchFamily="18" charset="0"/>
                <a:cs typeface="Times New Roman" pitchFamily="18" charset="0"/>
              </a:rPr>
              <a:t>second step</a:t>
            </a:r>
            <a:r>
              <a:rPr lang="en-US" sz="19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is to transform, in a series of </a:t>
            </a:r>
            <a:r>
              <a:rPr lang="en-US" i="1" dirty="0" smtClean="0">
                <a:latin typeface="Times New Roman" pitchFamily="18" charset="0"/>
                <a:cs typeface="Times New Roman" pitchFamily="18" charset="0"/>
              </a:rPr>
              <a:t>linear</a:t>
            </a:r>
            <a:r>
              <a:rPr lang="en-US" dirty="0" smtClean="0">
                <a:latin typeface="Times New Roman" pitchFamily="18" charset="0"/>
                <a:cs typeface="Times New Roman" pitchFamily="18" charset="0"/>
              </a:rPr>
              <a:t> inferences, the two conditionals in various ways until they share content</a:t>
            </a:r>
            <a:endParaRPr lang="en-US" dirty="0">
              <a:latin typeface="Times New Roman" pitchFamily="18" charset="0"/>
              <a:cs typeface="Times New Roman" pitchFamily="18" charset="0"/>
            </a:endParaRPr>
          </a:p>
        </p:txBody>
      </p:sp>
      <p:cxnSp>
        <p:nvCxnSpPr>
          <p:cNvPr id="20" name="Straight Connector 19"/>
          <p:cNvCxnSpPr/>
          <p:nvPr/>
        </p:nvCxnSpPr>
        <p:spPr>
          <a:xfrm>
            <a:off x="1524000" y="4038600"/>
            <a:ext cx="762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1372394" y="4037806"/>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2286000" y="3810000"/>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sym typeface="Symbol" pitchFamily="18" charset="2"/>
              </a:rPr>
              <a:t></a:t>
            </a:r>
            <a:endParaRPr lang="en-US" i="1" dirty="0">
              <a:latin typeface="Times New Roman" pitchFamily="18" charset="0"/>
              <a:cs typeface="Times New Roman" pitchFamily="18" charset="0"/>
            </a:endParaRPr>
          </a:p>
        </p:txBody>
      </p:sp>
      <p:cxnSp>
        <p:nvCxnSpPr>
          <p:cNvPr id="23" name="Straight Connector 22"/>
          <p:cNvCxnSpPr/>
          <p:nvPr/>
        </p:nvCxnSpPr>
        <p:spPr>
          <a:xfrm rot="5400000">
            <a:off x="1715294" y="4229100"/>
            <a:ext cx="3802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1905000" y="4419600"/>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2286000" y="4191000"/>
            <a:ext cx="21336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[definition-of-</a:t>
            </a:r>
            <a:r>
              <a:rPr lang="en-US" dirty="0" smtClean="0">
                <a:latin typeface="Times New Roman" pitchFamily="18" charset="0"/>
                <a:cs typeface="Times New Roman" pitchFamily="18" charset="0"/>
                <a:sym typeface="Symbol"/>
              </a:rPr>
              <a:t></a:t>
            </a:r>
            <a:r>
              <a:rPr lang="en-US" dirty="0" smtClean="0">
                <a:latin typeface="Times New Roman" pitchFamily="18" charset="0"/>
                <a:cs typeface="Times New Roman" pitchFamily="18" charset="0"/>
              </a:rPr>
              <a:t>]*</a:t>
            </a:r>
            <a:endParaRPr lang="en-US" i="1" dirty="0">
              <a:latin typeface="Times New Roman" pitchFamily="18" charset="0"/>
              <a:cs typeface="Times New Roman" pitchFamily="18" charset="0"/>
            </a:endParaRPr>
          </a:p>
        </p:txBody>
      </p:sp>
      <p:cxnSp>
        <p:nvCxnSpPr>
          <p:cNvPr id="26" name="Straight Connector 25"/>
          <p:cNvCxnSpPr/>
          <p:nvPr/>
        </p:nvCxnSpPr>
        <p:spPr>
          <a:xfrm>
            <a:off x="5486400" y="4038600"/>
            <a:ext cx="762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5400000">
            <a:off x="5333206" y="4037806"/>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6248400" y="3810000"/>
            <a:ext cx="21336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[definition-of-</a:t>
            </a:r>
            <a:r>
              <a:rPr lang="en-US" dirty="0" smtClean="0">
                <a:latin typeface="Times New Roman" pitchFamily="18" charset="0"/>
                <a:cs typeface="Times New Roman" pitchFamily="18" charset="0"/>
                <a:sym typeface="Symbol"/>
              </a:rPr>
              <a:t></a:t>
            </a:r>
            <a:r>
              <a:rPr lang="en-US" dirty="0" smtClean="0">
                <a:latin typeface="Times New Roman" pitchFamily="18" charset="0"/>
                <a:cs typeface="Times New Roman" pitchFamily="18" charset="0"/>
              </a:rPr>
              <a:t>]*</a:t>
            </a:r>
            <a:endParaRPr lang="en-US" i="1" dirty="0">
              <a:latin typeface="Times New Roman" pitchFamily="18" charset="0"/>
              <a:cs typeface="Times New Roman" pitchFamily="18" charset="0"/>
            </a:endParaRPr>
          </a:p>
        </p:txBody>
      </p:sp>
      <p:cxnSp>
        <p:nvCxnSpPr>
          <p:cNvPr id="29" name="Straight Connector 28"/>
          <p:cNvCxnSpPr/>
          <p:nvPr/>
        </p:nvCxnSpPr>
        <p:spPr>
          <a:xfrm rot="5400000">
            <a:off x="5677694" y="4229100"/>
            <a:ext cx="3802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5867400" y="4419600"/>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6248400" y="4191000"/>
            <a:ext cx="21336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sym typeface="Symbol" pitchFamily="18" charset="2"/>
              </a:rPr>
              <a:t></a:t>
            </a:r>
            <a:endParaRPr lang="en-US" i="1" dirty="0">
              <a:latin typeface="Times New Roman" pitchFamily="18" charset="0"/>
              <a:cs typeface="Times New Roman" pitchFamily="18" charset="0"/>
            </a:endParaRPr>
          </a:p>
        </p:txBody>
      </p:sp>
      <p:sp>
        <p:nvSpPr>
          <p:cNvPr id="32" name="Rectangle 31"/>
          <p:cNvSpPr/>
          <p:nvPr/>
        </p:nvSpPr>
        <p:spPr>
          <a:xfrm>
            <a:off x="0" y="4495800"/>
            <a:ext cx="6858000" cy="369332"/>
          </a:xfrm>
          <a:prstGeom prst="rect">
            <a:avLst/>
          </a:prstGeom>
        </p:spPr>
        <p:txBody>
          <a:bodyPr wrap="square">
            <a:spAutoFit/>
          </a:bodyPr>
          <a:lstStyle/>
          <a:p>
            <a:r>
              <a:rPr lang="en-US" dirty="0" smtClean="0">
                <a:latin typeface="Times New Roman" pitchFamily="18" charset="0"/>
                <a:cs typeface="Times New Roman" pitchFamily="18" charset="0"/>
              </a:rPr>
              <a:t>where [definition-of-</a:t>
            </a:r>
            <a:r>
              <a:rPr lang="en-US" dirty="0" smtClean="0">
                <a:latin typeface="Times New Roman" pitchFamily="18" charset="0"/>
                <a:cs typeface="Times New Roman" pitchFamily="18" charset="0"/>
                <a:sym typeface="Symbol"/>
              </a:rPr>
              <a:t></a:t>
            </a:r>
            <a:r>
              <a:rPr lang="en-US" dirty="0" smtClean="0">
                <a:latin typeface="Times New Roman" pitchFamily="18" charset="0"/>
                <a:cs typeface="Times New Roman" pitchFamily="18" charset="0"/>
              </a:rPr>
              <a:t>]* is identical to [definition-of-</a:t>
            </a:r>
            <a:r>
              <a:rPr lang="en-US" dirty="0" smtClean="0">
                <a:latin typeface="Times New Roman" pitchFamily="18" charset="0"/>
                <a:cs typeface="Times New Roman" pitchFamily="18" charset="0"/>
                <a:sym typeface="Symbol"/>
              </a:rPr>
              <a:t></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33" name="Rectangle 32"/>
          <p:cNvSpPr/>
          <p:nvPr/>
        </p:nvSpPr>
        <p:spPr>
          <a:xfrm>
            <a:off x="0" y="4977080"/>
            <a:ext cx="9144000" cy="661720"/>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The </a:t>
            </a:r>
            <a:r>
              <a:rPr lang="en-US" sz="1900" b="1" dirty="0" smtClean="0">
                <a:latin typeface="Times New Roman" pitchFamily="18" charset="0"/>
                <a:cs typeface="Times New Roman" pitchFamily="18" charset="0"/>
              </a:rPr>
              <a:t>third step</a:t>
            </a:r>
            <a:r>
              <a:rPr lang="en-US" sz="19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is to use some form of hypothetical syllogism to </a:t>
            </a:r>
            <a:r>
              <a:rPr lang="en-US" i="1" dirty="0" smtClean="0">
                <a:latin typeface="Times New Roman" pitchFamily="18" charset="0"/>
                <a:cs typeface="Times New Roman" pitchFamily="18" charset="0"/>
              </a:rPr>
              <a:t>join</a:t>
            </a:r>
            <a:r>
              <a:rPr lang="en-US" dirty="0" smtClean="0">
                <a:latin typeface="Times New Roman" pitchFamily="18" charset="0"/>
                <a:cs typeface="Times New Roman" pitchFamily="18" charset="0"/>
              </a:rPr>
              <a:t> the defined signs </a:t>
            </a:r>
            <a:r>
              <a:rPr lang="en-US" dirty="0" smtClean="0">
                <a:latin typeface="Times New Roman" pitchFamily="18" charset="0"/>
                <a:cs typeface="Times New Roman" pitchFamily="18" charset="0"/>
                <a:sym typeface="Symbol"/>
              </a:rPr>
              <a:t></a:t>
            </a:r>
            <a:r>
              <a:rPr lang="en-US" dirty="0" smtClean="0">
                <a:latin typeface="Times New Roman" pitchFamily="18" charset="0"/>
                <a:cs typeface="Times New Roman" pitchFamily="18" charset="0"/>
              </a:rPr>
              <a:t> and </a:t>
            </a:r>
            <a:r>
              <a:rPr lang="en-US" dirty="0" smtClean="0">
                <a:latin typeface="Times New Roman" pitchFamily="18" charset="0"/>
                <a:cs typeface="Times New Roman" pitchFamily="18" charset="0"/>
                <a:sym typeface="Symbol"/>
              </a:rPr>
              <a:t></a:t>
            </a:r>
            <a:r>
              <a:rPr lang="en-US" dirty="0" smtClean="0">
                <a:latin typeface="Times New Roman" pitchFamily="18" charset="0"/>
                <a:cs typeface="Times New Roman" pitchFamily="18" charset="0"/>
              </a:rPr>
              <a:t> in a single judgment as mediated by the common content that was achieved in the second step.</a:t>
            </a:r>
            <a:endParaRPr lang="en-US" dirty="0">
              <a:latin typeface="Times New Roman" pitchFamily="18" charset="0"/>
              <a:cs typeface="Times New Roman" pitchFamily="18" charset="0"/>
            </a:endParaRPr>
          </a:p>
        </p:txBody>
      </p:sp>
      <p:sp>
        <p:nvSpPr>
          <p:cNvPr id="34" name="Rectangle 33"/>
          <p:cNvSpPr/>
          <p:nvPr/>
        </p:nvSpPr>
        <p:spPr>
          <a:xfrm>
            <a:off x="0" y="6336268"/>
            <a:ext cx="9144000" cy="369332"/>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Repeat the process until all the defined signs occurring in theorem 133 are appropriately joined.</a:t>
            </a:r>
            <a:endParaRPr lang="en-US" dirty="0">
              <a:latin typeface="Times New Roman" pitchFamily="18" charset="0"/>
              <a:cs typeface="Times New Roman" pitchFamily="18" charset="0"/>
            </a:endParaRPr>
          </a:p>
        </p:txBody>
      </p:sp>
      <p:cxnSp>
        <p:nvCxnSpPr>
          <p:cNvPr id="35" name="Straight Connector 34"/>
          <p:cNvCxnSpPr/>
          <p:nvPr/>
        </p:nvCxnSpPr>
        <p:spPr>
          <a:xfrm>
            <a:off x="3733800" y="5867400"/>
            <a:ext cx="8382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3580606" y="5866606"/>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4572000" y="5638800"/>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sym typeface="Symbol" pitchFamily="18" charset="2"/>
              </a:rPr>
              <a:t></a:t>
            </a:r>
            <a:endParaRPr lang="en-US" i="1" dirty="0">
              <a:latin typeface="Times New Roman" pitchFamily="18" charset="0"/>
              <a:cs typeface="Times New Roman" pitchFamily="18" charset="0"/>
            </a:endParaRPr>
          </a:p>
        </p:txBody>
      </p:sp>
      <p:cxnSp>
        <p:nvCxnSpPr>
          <p:cNvPr id="38" name="Straight Connector 37"/>
          <p:cNvCxnSpPr/>
          <p:nvPr/>
        </p:nvCxnSpPr>
        <p:spPr>
          <a:xfrm rot="5400000">
            <a:off x="4001294" y="6057900"/>
            <a:ext cx="3802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4191000" y="6248400"/>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4572000" y="6019800"/>
            <a:ext cx="4572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sym typeface="Symbol" pitchFamily="18" charset="2"/>
              </a:rPr>
              <a:t></a:t>
            </a:r>
            <a:endParaRPr lang="en-US" i="1" dirty="0">
              <a:latin typeface="Times New Roman" pitchFamily="18" charset="0"/>
              <a:cs typeface="Times New Roman" pitchFamily="18" charset="0"/>
            </a:endParaRPr>
          </a:p>
        </p:txBody>
      </p:sp>
      <p:sp>
        <p:nvSpPr>
          <p:cNvPr id="42" name="TextBox 41"/>
          <p:cNvSpPr txBox="1"/>
          <p:nvPr/>
        </p:nvSpPr>
        <p:spPr>
          <a:xfrm>
            <a:off x="8804702" y="6564868"/>
            <a:ext cx="415498" cy="369332"/>
          </a:xfrm>
          <a:prstGeom prst="rect">
            <a:avLst/>
          </a:prstGeom>
          <a:noFill/>
        </p:spPr>
        <p:txBody>
          <a:bodyPr wrap="none" rtlCol="0">
            <a:spAutoFit/>
          </a:bodyPr>
          <a:lstStyle/>
          <a:p>
            <a:r>
              <a:rPr lang="en-US" dirty="0" smtClean="0">
                <a:latin typeface="Times New Roman" pitchFamily="18" charset="0"/>
                <a:cs typeface="Times New Roman" pitchFamily="18" charset="0"/>
              </a:rPr>
              <a:t>10</a:t>
            </a:r>
            <a:endParaRPr lang="en-US" dirty="0">
              <a:latin typeface="Times New Roman" pitchFamily="18" charset="0"/>
              <a:cs typeface="Times New Roman" pitchFamily="18" charset="0"/>
            </a:endParaRPr>
          </a:p>
        </p:txBody>
      </p:sp>
      <p:cxnSp>
        <p:nvCxnSpPr>
          <p:cNvPr id="41" name="Straight Connector 40"/>
          <p:cNvCxnSpPr/>
          <p:nvPr/>
        </p:nvCxnSpPr>
        <p:spPr>
          <a:xfrm>
            <a:off x="760412" y="1066800"/>
            <a:ext cx="230188"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608806" y="1066006"/>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4418012" y="1066800"/>
            <a:ext cx="230188"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4266406" y="1066006"/>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9"/>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3"/>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9"/>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1"/>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0"/>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2"/>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23"/>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4"/>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5"/>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27"/>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26"/>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28"/>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29"/>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30"/>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31"/>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32"/>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33"/>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0"/>
                                          </p:stCondLst>
                                        </p:cTn>
                                        <p:tgtEl>
                                          <p:spTgt spid="35"/>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36"/>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37"/>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38"/>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39"/>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40"/>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9" grpId="0"/>
      <p:bldP spid="6" grpId="0"/>
      <p:bldP spid="9" grpId="0"/>
      <p:bldP spid="12" grpId="0"/>
      <p:bldP spid="15" grpId="0"/>
      <p:bldP spid="18" grpId="0"/>
      <p:bldP spid="19" grpId="0"/>
      <p:bldP spid="22" grpId="0"/>
      <p:bldP spid="25" grpId="0"/>
      <p:bldP spid="28" grpId="0"/>
      <p:bldP spid="31" grpId="0"/>
      <p:bldP spid="32" grpId="0"/>
      <p:bldP spid="33" grpId="0"/>
      <p:bldP spid="34" grpId="0"/>
      <p:bldP spid="37" grpId="0"/>
      <p:bldP spid="40" grpId="0"/>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3"/>
          <p:cNvSpPr/>
          <p:nvPr/>
        </p:nvSpPr>
        <p:spPr>
          <a:xfrm>
            <a:off x="0" y="2766536"/>
            <a:ext cx="9144000" cy="630942"/>
          </a:xfrm>
          <a:prstGeom prst="rect">
            <a:avLst/>
          </a:prstGeom>
        </p:spPr>
        <p:txBody>
          <a:bodyPr wrap="square">
            <a:spAutoFit/>
          </a:bodyPr>
          <a:lstStyle/>
          <a:p>
            <a:pPr algn="ctr"/>
            <a:r>
              <a:rPr lang="en-US" sz="3500" dirty="0" smtClean="0">
                <a:latin typeface="Times New Roman" pitchFamily="18" charset="0"/>
                <a:cs typeface="Times New Roman" pitchFamily="18" charset="0"/>
              </a:rPr>
              <a:t>Reasoning in </a:t>
            </a:r>
            <a:r>
              <a:rPr lang="en-US" sz="3500" i="1" dirty="0" err="1" smtClean="0">
                <a:latin typeface="Times New Roman" pitchFamily="18" charset="0"/>
                <a:cs typeface="Times New Roman" pitchFamily="18" charset="0"/>
              </a:rPr>
              <a:t>Begriffsschrift</a:t>
            </a:r>
            <a:r>
              <a:rPr lang="en-US" sz="3500" dirty="0" smtClean="0">
                <a:latin typeface="Times New Roman" pitchFamily="18" charset="0"/>
                <a:cs typeface="Times New Roman" pitchFamily="18" charset="0"/>
              </a:rPr>
              <a:t>: A simple example.</a:t>
            </a:r>
            <a:endParaRPr lang="en-US" sz="3500" dirty="0">
              <a:latin typeface="Times New Roman" pitchFamily="18" charset="0"/>
              <a:cs typeface="Times New Roman" pitchFamily="18" charset="0"/>
            </a:endParaRPr>
          </a:p>
        </p:txBody>
      </p:sp>
      <p:sp>
        <p:nvSpPr>
          <p:cNvPr id="5" name="Rectangle 4"/>
          <p:cNvSpPr/>
          <p:nvPr/>
        </p:nvSpPr>
        <p:spPr>
          <a:xfrm>
            <a:off x="0" y="11668"/>
            <a:ext cx="9144000" cy="369332"/>
          </a:xfrm>
          <a:prstGeom prst="rect">
            <a:avLst/>
          </a:prstGeom>
        </p:spPr>
        <p:txBody>
          <a:bodyPr wrap="square">
            <a:spAutoFit/>
          </a:bodyPr>
          <a:lstStyle/>
          <a:p>
            <a:pPr algn="ctr"/>
            <a:r>
              <a:rPr lang="en-US" b="1" dirty="0" smtClean="0">
                <a:latin typeface="Times New Roman" pitchFamily="18" charset="0"/>
                <a:cs typeface="Times New Roman" pitchFamily="18" charset="0"/>
              </a:rPr>
              <a:t>Reasoning in </a:t>
            </a:r>
            <a:r>
              <a:rPr lang="en-US" b="1" i="1" dirty="0" err="1" smtClean="0">
                <a:latin typeface="Times New Roman" pitchFamily="18" charset="0"/>
                <a:cs typeface="Times New Roman" pitchFamily="18" charset="0"/>
              </a:rPr>
              <a:t>Begriffsschrift</a:t>
            </a:r>
            <a:r>
              <a:rPr lang="en-US" b="1" dirty="0" smtClean="0">
                <a:latin typeface="Times New Roman" pitchFamily="18" charset="0"/>
                <a:cs typeface="Times New Roman" pitchFamily="18" charset="0"/>
              </a:rPr>
              <a:t>: A simple example.</a:t>
            </a:r>
            <a:endParaRPr lang="en-US" b="1" dirty="0">
              <a:latin typeface="Times New Roman" pitchFamily="18" charset="0"/>
              <a:cs typeface="Times New Roman" pitchFamily="18" charset="0"/>
            </a:endParaRPr>
          </a:p>
        </p:txBody>
      </p:sp>
      <p:cxnSp>
        <p:nvCxnSpPr>
          <p:cNvPr id="6" name="Straight Connector 5"/>
          <p:cNvCxnSpPr/>
          <p:nvPr/>
        </p:nvCxnSpPr>
        <p:spPr>
          <a:xfrm>
            <a:off x="990600" y="609600"/>
            <a:ext cx="990600" cy="132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a:off x="838994" y="608806"/>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981200" y="393462"/>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sym typeface="Symbol" pitchFamily="18" charset="2"/>
              </a:rPr>
              <a:t>a</a:t>
            </a:r>
            <a:endParaRPr lang="en-US" i="1" dirty="0">
              <a:latin typeface="Times New Roman" pitchFamily="18" charset="0"/>
              <a:cs typeface="Times New Roman" pitchFamily="18" charset="0"/>
            </a:endParaRPr>
          </a:p>
        </p:txBody>
      </p:sp>
      <p:cxnSp>
        <p:nvCxnSpPr>
          <p:cNvPr id="9" name="Straight Connector 8"/>
          <p:cNvCxnSpPr/>
          <p:nvPr/>
        </p:nvCxnSpPr>
        <p:spPr>
          <a:xfrm rot="5400000">
            <a:off x="1410494" y="811768"/>
            <a:ext cx="3802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600200" y="1003062"/>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981200" y="774462"/>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rPr>
              <a:t>b</a:t>
            </a:r>
            <a:endParaRPr lang="en-US" i="1" dirty="0">
              <a:latin typeface="Times New Roman" pitchFamily="18" charset="0"/>
              <a:cs typeface="Times New Roman" pitchFamily="18" charset="0"/>
            </a:endParaRPr>
          </a:p>
        </p:txBody>
      </p:sp>
      <p:cxnSp>
        <p:nvCxnSpPr>
          <p:cNvPr id="13" name="Straight Connector 12"/>
          <p:cNvCxnSpPr/>
          <p:nvPr/>
        </p:nvCxnSpPr>
        <p:spPr>
          <a:xfrm rot="5400000">
            <a:off x="952500" y="964168"/>
            <a:ext cx="685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295400" y="1307068"/>
            <a:ext cx="685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1981200" y="1078468"/>
            <a:ext cx="304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a</a:t>
            </a:r>
            <a:endParaRPr lang="en-US" dirty="0">
              <a:latin typeface="Times New Roman" pitchFamily="18" charset="0"/>
              <a:cs typeface="Times New Roman" pitchFamily="18" charset="0"/>
            </a:endParaRPr>
          </a:p>
        </p:txBody>
      </p:sp>
      <p:sp>
        <p:nvSpPr>
          <p:cNvPr id="17" name="Rectangle 16"/>
          <p:cNvSpPr/>
          <p:nvPr/>
        </p:nvSpPr>
        <p:spPr>
          <a:xfrm>
            <a:off x="2209800" y="545068"/>
            <a:ext cx="6705600" cy="369332"/>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Read as a </a:t>
            </a:r>
            <a:r>
              <a:rPr lang="en-US" i="1" dirty="0" smtClean="0">
                <a:latin typeface="Times New Roman" pitchFamily="18" charset="0"/>
                <a:cs typeface="Times New Roman" pitchFamily="18" charset="0"/>
              </a:rPr>
              <a:t>ground</a:t>
            </a:r>
            <a:r>
              <a:rPr lang="en-US" dirty="0" smtClean="0">
                <a:latin typeface="Times New Roman" pitchFamily="18" charset="0"/>
                <a:cs typeface="Times New Roman" pitchFamily="18" charset="0"/>
              </a:rPr>
              <a:t> this axiom says that if it is true that </a:t>
            </a:r>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 and that</a:t>
            </a:r>
            <a:r>
              <a:rPr lang="en-US" i="1" dirty="0" smtClean="0">
                <a:latin typeface="Times New Roman" pitchFamily="18" charset="0"/>
                <a:cs typeface="Times New Roman" pitchFamily="18" charset="0"/>
              </a:rPr>
              <a:t> b</a:t>
            </a:r>
            <a:endParaRPr lang="en-US" dirty="0">
              <a:latin typeface="Times New Roman" pitchFamily="18" charset="0"/>
              <a:cs typeface="Times New Roman" pitchFamily="18" charset="0"/>
            </a:endParaRPr>
          </a:p>
        </p:txBody>
      </p:sp>
      <p:sp>
        <p:nvSpPr>
          <p:cNvPr id="18" name="Rectangle 17"/>
          <p:cNvSpPr/>
          <p:nvPr/>
        </p:nvSpPr>
        <p:spPr>
          <a:xfrm>
            <a:off x="1981200" y="1154668"/>
            <a:ext cx="228600" cy="2286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9" name="Rectangle 18"/>
          <p:cNvSpPr/>
          <p:nvPr/>
        </p:nvSpPr>
        <p:spPr>
          <a:xfrm>
            <a:off x="1981200" y="849868"/>
            <a:ext cx="228600" cy="2286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20" name="Rectangle 19"/>
          <p:cNvSpPr/>
          <p:nvPr/>
        </p:nvSpPr>
        <p:spPr>
          <a:xfrm>
            <a:off x="1981200" y="468868"/>
            <a:ext cx="228600" cy="2286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21" name="Rectangle 20"/>
          <p:cNvSpPr/>
          <p:nvPr/>
        </p:nvSpPr>
        <p:spPr>
          <a:xfrm>
            <a:off x="2209800" y="1154668"/>
            <a:ext cx="6781800" cy="646331"/>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If we read this axiom instead as a </a:t>
            </a:r>
            <a:r>
              <a:rPr lang="en-US" i="1" dirty="0" smtClean="0">
                <a:latin typeface="Times New Roman" pitchFamily="18" charset="0"/>
                <a:cs typeface="Times New Roman" pitchFamily="18" charset="0"/>
              </a:rPr>
              <a:t>bridge</a:t>
            </a:r>
            <a:r>
              <a:rPr lang="en-US" dirty="0" smtClean="0">
                <a:latin typeface="Times New Roman" pitchFamily="18" charset="0"/>
                <a:cs typeface="Times New Roman" pitchFamily="18" charset="0"/>
              </a:rPr>
              <a:t>, or rule of inference, then it licenses an inference from</a:t>
            </a:r>
            <a:endParaRPr lang="en-US" dirty="0">
              <a:latin typeface="Times New Roman" pitchFamily="18" charset="0"/>
              <a:cs typeface="Times New Roman" pitchFamily="18" charset="0"/>
            </a:endParaRPr>
          </a:p>
        </p:txBody>
      </p:sp>
      <p:sp>
        <p:nvSpPr>
          <p:cNvPr id="22" name="Rectangle 21"/>
          <p:cNvSpPr/>
          <p:nvPr/>
        </p:nvSpPr>
        <p:spPr>
          <a:xfrm>
            <a:off x="2209800" y="773668"/>
            <a:ext cx="2107525" cy="369332"/>
          </a:xfrm>
          <a:prstGeom prst="rect">
            <a:avLst/>
          </a:prstGeom>
        </p:spPr>
        <p:txBody>
          <a:bodyPr wrap="square">
            <a:spAutoFit/>
          </a:bodyPr>
          <a:lstStyle/>
          <a:p>
            <a:r>
              <a:rPr lang="en-US" dirty="0" smtClean="0">
                <a:latin typeface="Times New Roman" pitchFamily="18" charset="0"/>
                <a:cs typeface="Times New Roman" pitchFamily="18" charset="0"/>
              </a:rPr>
              <a:t>then it is true that </a:t>
            </a:r>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cxnSp>
        <p:nvCxnSpPr>
          <p:cNvPr id="36" name="Straight Connector 35"/>
          <p:cNvCxnSpPr/>
          <p:nvPr/>
        </p:nvCxnSpPr>
        <p:spPr>
          <a:xfrm rot="5400000">
            <a:off x="1600994" y="1306274"/>
            <a:ext cx="304800" cy="1588"/>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1752600" y="1307068"/>
            <a:ext cx="228600" cy="1588"/>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4648200" y="1411069"/>
            <a:ext cx="4648200" cy="646331"/>
          </a:xfrm>
          <a:prstGeom prst="rect">
            <a:avLst/>
          </a:prstGeom>
        </p:spPr>
        <p:txBody>
          <a:bodyPr wrap="square">
            <a:spAutoFit/>
          </a:bodyPr>
          <a:lstStyle/>
          <a:p>
            <a:r>
              <a:rPr lang="en-US" dirty="0" smtClean="0">
                <a:latin typeface="Times New Roman" pitchFamily="18" charset="0"/>
                <a:cs typeface="Times New Roman" pitchFamily="18" charset="0"/>
              </a:rPr>
              <a:t>the judgment that </a:t>
            </a:r>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 for some content </a:t>
            </a:r>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 as</a:t>
            </a:r>
          </a:p>
          <a:p>
            <a:endParaRPr lang="en-US" dirty="0"/>
          </a:p>
        </p:txBody>
      </p:sp>
      <p:sp>
        <p:nvSpPr>
          <p:cNvPr id="42" name="Rectangle 41"/>
          <p:cNvSpPr/>
          <p:nvPr/>
        </p:nvSpPr>
        <p:spPr>
          <a:xfrm>
            <a:off x="2971800" y="1688068"/>
            <a:ext cx="6172200" cy="369332"/>
          </a:xfrm>
          <a:prstGeom prst="rect">
            <a:avLst/>
          </a:prstGeom>
        </p:spPr>
        <p:txBody>
          <a:bodyPr wrap="square">
            <a:spAutoFit/>
          </a:bodyPr>
          <a:lstStyle/>
          <a:p>
            <a:r>
              <a:rPr lang="en-US" dirty="0" smtClean="0">
                <a:latin typeface="Times New Roman" pitchFamily="18" charset="0"/>
                <a:cs typeface="Times New Roman" pitchFamily="18" charset="0"/>
              </a:rPr>
              <a:t>to the conclusion that </a:t>
            </a:r>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-on-condition-that-</a:t>
            </a:r>
            <a:r>
              <a:rPr lang="en-US" i="1" dirty="0" smtClean="0">
                <a:latin typeface="Times New Roman" pitchFamily="18" charset="0"/>
                <a:cs typeface="Times New Roman" pitchFamily="18" charset="0"/>
              </a:rPr>
              <a:t>b</a:t>
            </a:r>
            <a:r>
              <a:rPr lang="en-US" dirty="0" smtClean="0">
                <a:latin typeface="Times New Roman" pitchFamily="18" charset="0"/>
                <a:cs typeface="Times New Roman" pitchFamily="18" charset="0"/>
              </a:rPr>
              <a:t>, for any content </a:t>
            </a:r>
            <a:r>
              <a:rPr lang="en-US" i="1" dirty="0" smtClean="0">
                <a:latin typeface="Times New Roman" pitchFamily="18" charset="0"/>
                <a:cs typeface="Times New Roman" pitchFamily="18" charset="0"/>
              </a:rPr>
              <a:t>b</a:t>
            </a:r>
            <a:endParaRPr lang="en-US" dirty="0"/>
          </a:p>
        </p:txBody>
      </p:sp>
      <p:sp>
        <p:nvSpPr>
          <p:cNvPr id="43" name="Rectangle 42"/>
          <p:cNvSpPr/>
          <p:nvPr/>
        </p:nvSpPr>
        <p:spPr>
          <a:xfrm>
            <a:off x="2209799" y="1688068"/>
            <a:ext cx="990601" cy="369332"/>
          </a:xfrm>
          <a:prstGeom prst="rect">
            <a:avLst/>
          </a:prstGeom>
        </p:spPr>
        <p:txBody>
          <a:bodyPr wrap="square">
            <a:spAutoFit/>
          </a:bodyPr>
          <a:lstStyle/>
          <a:p>
            <a:r>
              <a:rPr lang="en-US" dirty="0" smtClean="0">
                <a:latin typeface="Times New Roman" pitchFamily="18" charset="0"/>
                <a:cs typeface="Times New Roman" pitchFamily="18" charset="0"/>
              </a:rPr>
              <a:t>ground, </a:t>
            </a:r>
            <a:endParaRPr lang="en-US" dirty="0"/>
          </a:p>
        </p:txBody>
      </p:sp>
      <p:sp>
        <p:nvSpPr>
          <p:cNvPr id="44" name="Rectangle 43"/>
          <p:cNvSpPr/>
          <p:nvPr/>
        </p:nvSpPr>
        <p:spPr>
          <a:xfrm>
            <a:off x="2209800" y="1916668"/>
            <a:ext cx="992579" cy="369332"/>
          </a:xfrm>
          <a:prstGeom prst="rect">
            <a:avLst/>
          </a:prstGeom>
        </p:spPr>
        <p:txBody>
          <a:bodyPr wrap="square">
            <a:spAutoFit/>
          </a:bodyPr>
          <a:lstStyle/>
          <a:p>
            <a:r>
              <a:rPr lang="en-US" dirty="0" smtClean="0">
                <a:latin typeface="Times New Roman" pitchFamily="18" charset="0"/>
                <a:cs typeface="Times New Roman" pitchFamily="18" charset="0"/>
              </a:rPr>
              <a:t>you like.</a:t>
            </a:r>
            <a:endParaRPr lang="en-US" dirty="0"/>
          </a:p>
        </p:txBody>
      </p:sp>
      <p:cxnSp>
        <p:nvCxnSpPr>
          <p:cNvPr id="45" name="Straight Connector 44"/>
          <p:cNvCxnSpPr/>
          <p:nvPr/>
        </p:nvCxnSpPr>
        <p:spPr>
          <a:xfrm rot="5400000">
            <a:off x="1296194" y="620474"/>
            <a:ext cx="304800" cy="1588"/>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1447800" y="609600"/>
            <a:ext cx="533400" cy="0"/>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sp>
        <p:nvSpPr>
          <p:cNvPr id="49" name="Rectangle 48"/>
          <p:cNvSpPr/>
          <p:nvPr/>
        </p:nvSpPr>
        <p:spPr>
          <a:xfrm>
            <a:off x="2209800" y="2337137"/>
            <a:ext cx="6934200" cy="646331"/>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Read as a ground this formula says that if it is true that </a:t>
            </a:r>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-on-condition-that-</a:t>
            </a:r>
            <a:r>
              <a:rPr lang="en-US" i="1" dirty="0" smtClean="0">
                <a:latin typeface="Times New Roman" pitchFamily="18" charset="0"/>
                <a:cs typeface="Times New Roman" pitchFamily="18" charset="0"/>
              </a:rPr>
              <a:t>b</a:t>
            </a:r>
            <a:r>
              <a:rPr lang="en-US" dirty="0" smtClean="0">
                <a:latin typeface="Times New Roman" pitchFamily="18" charset="0"/>
                <a:cs typeface="Times New Roman" pitchFamily="18" charset="0"/>
              </a:rPr>
              <a:t>-and-</a:t>
            </a:r>
            <a:r>
              <a:rPr lang="en-US" i="1" dirty="0" smtClean="0">
                <a:latin typeface="Times New Roman" pitchFamily="18" charset="0"/>
                <a:cs typeface="Times New Roman" pitchFamily="18" charset="0"/>
              </a:rPr>
              <a:t>c</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50" name="Rectangle 49"/>
          <p:cNvSpPr/>
          <p:nvPr/>
        </p:nvSpPr>
        <p:spPr>
          <a:xfrm>
            <a:off x="3429000" y="2614136"/>
            <a:ext cx="4000929" cy="369332"/>
          </a:xfrm>
          <a:prstGeom prst="rect">
            <a:avLst/>
          </a:prstGeom>
        </p:spPr>
        <p:txBody>
          <a:bodyPr wrap="square">
            <a:spAutoFit/>
          </a:bodyPr>
          <a:lstStyle/>
          <a:p>
            <a:r>
              <a:rPr lang="en-US" dirty="0" smtClean="0">
                <a:latin typeface="Times New Roman" pitchFamily="18" charset="0"/>
                <a:cs typeface="Times New Roman" pitchFamily="18" charset="0"/>
              </a:rPr>
              <a:t>and it is true that </a:t>
            </a:r>
            <a:r>
              <a:rPr lang="en-US" i="1" dirty="0" smtClean="0">
                <a:latin typeface="Times New Roman" pitchFamily="18" charset="0"/>
                <a:cs typeface="Times New Roman" pitchFamily="18" charset="0"/>
              </a:rPr>
              <a:t>b</a:t>
            </a:r>
            <a:r>
              <a:rPr lang="en-US" dirty="0" smtClean="0">
                <a:latin typeface="Times New Roman" pitchFamily="18" charset="0"/>
                <a:cs typeface="Times New Roman" pitchFamily="18" charset="0"/>
              </a:rPr>
              <a:t>-on-condition-that-</a:t>
            </a:r>
            <a:r>
              <a:rPr lang="en-US" i="1" dirty="0" smtClean="0">
                <a:latin typeface="Times New Roman" pitchFamily="18" charset="0"/>
                <a:cs typeface="Times New Roman" pitchFamily="18" charset="0"/>
              </a:rPr>
              <a:t>c</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51" name="Rectangle 50"/>
          <p:cNvSpPr/>
          <p:nvPr/>
        </p:nvSpPr>
        <p:spPr>
          <a:xfrm>
            <a:off x="7086601" y="2614136"/>
            <a:ext cx="1853850" cy="369332"/>
          </a:xfrm>
          <a:prstGeom prst="rect">
            <a:avLst/>
          </a:prstGeom>
        </p:spPr>
        <p:txBody>
          <a:bodyPr wrap="square">
            <a:spAutoFit/>
          </a:bodyPr>
          <a:lstStyle/>
          <a:p>
            <a:r>
              <a:rPr lang="en-US" dirty="0" smtClean="0">
                <a:latin typeface="Times New Roman" pitchFamily="18" charset="0"/>
                <a:cs typeface="Times New Roman" pitchFamily="18" charset="0"/>
              </a:rPr>
              <a:t>then it is true that</a:t>
            </a:r>
            <a:endParaRPr lang="en-US" dirty="0">
              <a:latin typeface="Times New Roman" pitchFamily="18" charset="0"/>
              <a:cs typeface="Times New Roman" pitchFamily="18" charset="0"/>
            </a:endParaRPr>
          </a:p>
        </p:txBody>
      </p:sp>
      <p:sp>
        <p:nvSpPr>
          <p:cNvPr id="52" name="Rectangle 51"/>
          <p:cNvSpPr/>
          <p:nvPr/>
        </p:nvSpPr>
        <p:spPr>
          <a:xfrm>
            <a:off x="2209800" y="3175337"/>
            <a:ext cx="6934200" cy="646331"/>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But if we read it instead as a rule governing an inference, it licenses an inference from</a:t>
            </a:r>
            <a:endParaRPr lang="en-US" dirty="0">
              <a:latin typeface="Times New Roman" pitchFamily="18" charset="0"/>
              <a:cs typeface="Times New Roman" pitchFamily="18" charset="0"/>
            </a:endParaRPr>
          </a:p>
        </p:txBody>
      </p:sp>
      <p:cxnSp>
        <p:nvCxnSpPr>
          <p:cNvPr id="53" name="Straight Connector 52"/>
          <p:cNvCxnSpPr/>
          <p:nvPr/>
        </p:nvCxnSpPr>
        <p:spPr>
          <a:xfrm>
            <a:off x="914400" y="2438400"/>
            <a:ext cx="990600" cy="132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a:off x="761206" y="2449274"/>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1905000" y="2222262"/>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sym typeface="Symbol" pitchFamily="18" charset="2"/>
              </a:rPr>
              <a:t>a</a:t>
            </a:r>
            <a:endParaRPr lang="en-US" i="1" dirty="0">
              <a:latin typeface="Times New Roman" pitchFamily="18" charset="0"/>
              <a:cs typeface="Times New Roman" pitchFamily="18" charset="0"/>
            </a:endParaRPr>
          </a:p>
        </p:txBody>
      </p:sp>
      <p:cxnSp>
        <p:nvCxnSpPr>
          <p:cNvPr id="56" name="Straight Connector 55"/>
          <p:cNvCxnSpPr/>
          <p:nvPr/>
        </p:nvCxnSpPr>
        <p:spPr>
          <a:xfrm rot="5400000">
            <a:off x="1258094" y="2716768"/>
            <a:ext cx="5326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1524000" y="2983468"/>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1905000" y="2450068"/>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rPr>
              <a:t>c</a:t>
            </a:r>
            <a:endParaRPr lang="en-US" i="1" dirty="0">
              <a:latin typeface="Times New Roman" pitchFamily="18" charset="0"/>
              <a:cs typeface="Times New Roman" pitchFamily="18" charset="0"/>
            </a:endParaRPr>
          </a:p>
        </p:txBody>
      </p:sp>
      <p:cxnSp>
        <p:nvCxnSpPr>
          <p:cNvPr id="59" name="Straight Connector 58"/>
          <p:cNvCxnSpPr/>
          <p:nvPr/>
        </p:nvCxnSpPr>
        <p:spPr>
          <a:xfrm rot="5400000">
            <a:off x="724694" y="2945368"/>
            <a:ext cx="9898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1219200" y="3440668"/>
            <a:ext cx="685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1905000" y="2754868"/>
            <a:ext cx="304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b</a:t>
            </a:r>
            <a:endParaRPr lang="en-US" dirty="0">
              <a:latin typeface="Times New Roman" pitchFamily="18" charset="0"/>
              <a:cs typeface="Times New Roman" pitchFamily="18" charset="0"/>
            </a:endParaRPr>
          </a:p>
        </p:txBody>
      </p:sp>
      <p:sp>
        <p:nvSpPr>
          <p:cNvPr id="62" name="TextBox 61"/>
          <p:cNvSpPr txBox="1"/>
          <p:nvPr/>
        </p:nvSpPr>
        <p:spPr>
          <a:xfrm>
            <a:off x="1905000" y="3516868"/>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rPr>
              <a:t>b</a:t>
            </a:r>
            <a:endParaRPr lang="en-US" i="1" dirty="0">
              <a:latin typeface="Times New Roman" pitchFamily="18" charset="0"/>
              <a:cs typeface="Times New Roman" pitchFamily="18" charset="0"/>
            </a:endParaRPr>
          </a:p>
        </p:txBody>
      </p:sp>
      <p:sp>
        <p:nvSpPr>
          <p:cNvPr id="63" name="TextBox 62"/>
          <p:cNvSpPr txBox="1"/>
          <p:nvPr/>
        </p:nvSpPr>
        <p:spPr>
          <a:xfrm>
            <a:off x="1905000" y="2983468"/>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rPr>
              <a:t>c</a:t>
            </a:r>
            <a:endParaRPr lang="en-US" i="1" dirty="0">
              <a:latin typeface="Times New Roman" pitchFamily="18" charset="0"/>
              <a:cs typeface="Times New Roman" pitchFamily="18" charset="0"/>
            </a:endParaRPr>
          </a:p>
        </p:txBody>
      </p:sp>
      <p:sp>
        <p:nvSpPr>
          <p:cNvPr id="64" name="TextBox 63"/>
          <p:cNvSpPr txBox="1"/>
          <p:nvPr/>
        </p:nvSpPr>
        <p:spPr>
          <a:xfrm>
            <a:off x="1905000" y="3212068"/>
            <a:ext cx="3810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a</a:t>
            </a:r>
            <a:endParaRPr lang="en-US" dirty="0">
              <a:latin typeface="Times New Roman" pitchFamily="18" charset="0"/>
              <a:cs typeface="Times New Roman" pitchFamily="18" charset="0"/>
            </a:endParaRPr>
          </a:p>
        </p:txBody>
      </p:sp>
      <p:sp>
        <p:nvSpPr>
          <p:cNvPr id="65" name="TextBox 64"/>
          <p:cNvSpPr txBox="1"/>
          <p:nvPr/>
        </p:nvSpPr>
        <p:spPr>
          <a:xfrm>
            <a:off x="1905000" y="3745468"/>
            <a:ext cx="3810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c</a:t>
            </a:r>
            <a:endParaRPr lang="en-US" i="1" dirty="0">
              <a:latin typeface="Times New Roman" pitchFamily="18" charset="0"/>
              <a:cs typeface="Times New Roman" pitchFamily="18" charset="0"/>
            </a:endParaRPr>
          </a:p>
        </p:txBody>
      </p:sp>
      <p:cxnSp>
        <p:nvCxnSpPr>
          <p:cNvPr id="66" name="Straight Connector 65"/>
          <p:cNvCxnSpPr/>
          <p:nvPr/>
        </p:nvCxnSpPr>
        <p:spPr>
          <a:xfrm rot="5400000">
            <a:off x="1639094" y="2563574"/>
            <a:ext cx="228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1639094" y="3096974"/>
            <a:ext cx="228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5400000">
            <a:off x="1600994" y="3592274"/>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5400000">
            <a:off x="1258094" y="3706574"/>
            <a:ext cx="5326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1524000" y="3973274"/>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a:off x="1752600" y="3743880"/>
            <a:ext cx="152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a:off x="1752600" y="2678668"/>
            <a:ext cx="152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1752600" y="3212068"/>
            <a:ext cx="152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8" name="Rectangle 87"/>
          <p:cNvSpPr/>
          <p:nvPr/>
        </p:nvSpPr>
        <p:spPr>
          <a:xfrm>
            <a:off x="1219200" y="3288268"/>
            <a:ext cx="914400" cy="7620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89" name="Rectangle 88"/>
          <p:cNvSpPr/>
          <p:nvPr/>
        </p:nvSpPr>
        <p:spPr>
          <a:xfrm>
            <a:off x="1676400" y="2297668"/>
            <a:ext cx="457200" cy="5334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90" name="Rectangle 89"/>
          <p:cNvSpPr/>
          <p:nvPr/>
        </p:nvSpPr>
        <p:spPr>
          <a:xfrm>
            <a:off x="1524000" y="2831068"/>
            <a:ext cx="609600" cy="4572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91" name="Rectangle 90"/>
          <p:cNvSpPr/>
          <p:nvPr/>
        </p:nvSpPr>
        <p:spPr>
          <a:xfrm>
            <a:off x="2209800" y="2831068"/>
            <a:ext cx="2217274" cy="369332"/>
          </a:xfrm>
          <a:prstGeom prst="rect">
            <a:avLst/>
          </a:prstGeom>
        </p:spPr>
        <p:txBody>
          <a:bodyPr wrap="none">
            <a:spAutoFit/>
          </a:bodyPr>
          <a:lstStyle/>
          <a:p>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-on-condition-that-c.</a:t>
            </a:r>
            <a:endParaRPr lang="en-US" dirty="0">
              <a:latin typeface="Times New Roman" pitchFamily="18" charset="0"/>
              <a:cs typeface="Times New Roman" pitchFamily="18" charset="0"/>
            </a:endParaRPr>
          </a:p>
        </p:txBody>
      </p:sp>
      <p:sp>
        <p:nvSpPr>
          <p:cNvPr id="92" name="Rectangle 91"/>
          <p:cNvSpPr/>
          <p:nvPr/>
        </p:nvSpPr>
        <p:spPr>
          <a:xfrm>
            <a:off x="3581400" y="3440668"/>
            <a:ext cx="5562600" cy="369332"/>
          </a:xfrm>
          <a:prstGeom prst="rect">
            <a:avLst/>
          </a:prstGeom>
        </p:spPr>
        <p:txBody>
          <a:bodyPr wrap="square">
            <a:spAutoFit/>
          </a:bodyPr>
          <a:lstStyle/>
          <a:p>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-on-condition-that-</a:t>
            </a:r>
            <a:r>
              <a:rPr lang="en-US" i="1" dirty="0" smtClean="0">
                <a:latin typeface="Times New Roman" pitchFamily="18" charset="0"/>
                <a:cs typeface="Times New Roman" pitchFamily="18" charset="0"/>
              </a:rPr>
              <a:t>b</a:t>
            </a:r>
            <a:r>
              <a:rPr lang="en-US" dirty="0" smtClean="0">
                <a:latin typeface="Times New Roman" pitchFamily="18" charset="0"/>
                <a:cs typeface="Times New Roman" pitchFamily="18" charset="0"/>
              </a:rPr>
              <a:t>]-on-condition-that-</a:t>
            </a:r>
            <a:r>
              <a:rPr lang="en-US" i="1" dirty="0" smtClean="0">
                <a:latin typeface="Times New Roman" pitchFamily="18" charset="0"/>
                <a:cs typeface="Times New Roman" pitchFamily="18" charset="0"/>
              </a:rPr>
              <a:t>c</a:t>
            </a:r>
            <a:r>
              <a:rPr lang="en-US" dirty="0" smtClean="0">
                <a:latin typeface="Times New Roman" pitchFamily="18" charset="0"/>
                <a:cs typeface="Times New Roman" pitchFamily="18" charset="0"/>
              </a:rPr>
              <a:t> as ground to</a:t>
            </a:r>
            <a:endParaRPr lang="en-US" dirty="0">
              <a:latin typeface="Times New Roman" pitchFamily="18" charset="0"/>
              <a:cs typeface="Times New Roman" pitchFamily="18" charset="0"/>
            </a:endParaRPr>
          </a:p>
        </p:txBody>
      </p:sp>
      <p:cxnSp>
        <p:nvCxnSpPr>
          <p:cNvPr id="94" name="Straight Connector 93"/>
          <p:cNvCxnSpPr/>
          <p:nvPr/>
        </p:nvCxnSpPr>
        <p:spPr>
          <a:xfrm rot="5400000">
            <a:off x="1219994" y="3439874"/>
            <a:ext cx="304800" cy="1588"/>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sp>
        <p:nvSpPr>
          <p:cNvPr id="95" name="Rectangle 94"/>
          <p:cNvSpPr/>
          <p:nvPr/>
        </p:nvSpPr>
        <p:spPr>
          <a:xfrm>
            <a:off x="1905000" y="3821668"/>
            <a:ext cx="228600" cy="2286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96" name="Rectangle 95"/>
          <p:cNvSpPr/>
          <p:nvPr/>
        </p:nvSpPr>
        <p:spPr>
          <a:xfrm>
            <a:off x="1676400" y="3364468"/>
            <a:ext cx="457200" cy="457200"/>
          </a:xfrm>
          <a:prstGeom prst="rect">
            <a:avLst/>
          </a:prstGeom>
          <a:solidFill>
            <a:schemeClr val="tx2">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97" name="Rectangle 96"/>
          <p:cNvSpPr/>
          <p:nvPr/>
        </p:nvSpPr>
        <p:spPr>
          <a:xfrm>
            <a:off x="2209800" y="3736538"/>
            <a:ext cx="6858000" cy="923330"/>
          </a:xfrm>
          <a:prstGeom prst="rect">
            <a:avLst/>
          </a:prstGeom>
        </p:spPr>
        <p:txBody>
          <a:bodyPr wrap="square">
            <a:spAutoFit/>
          </a:bodyPr>
          <a:lstStyle/>
          <a:p>
            <a:r>
              <a:rPr lang="en-US" dirty="0" smtClean="0">
                <a:latin typeface="Times New Roman" pitchFamily="18" charset="0"/>
                <a:cs typeface="Times New Roman" pitchFamily="18" charset="0"/>
              </a:rPr>
              <a:t>the conclusion that [</a:t>
            </a:r>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-on-condition-that-</a:t>
            </a:r>
            <a:r>
              <a:rPr lang="en-US" i="1" dirty="0" smtClean="0">
                <a:latin typeface="Times New Roman" pitchFamily="18" charset="0"/>
                <a:cs typeface="Times New Roman" pitchFamily="18" charset="0"/>
              </a:rPr>
              <a:t>c</a:t>
            </a:r>
            <a:r>
              <a:rPr lang="en-US" dirty="0" smtClean="0">
                <a:latin typeface="Times New Roman" pitchFamily="18" charset="0"/>
                <a:cs typeface="Times New Roman" pitchFamily="18" charset="0"/>
              </a:rPr>
              <a:t>]-on the condition-that-[</a:t>
            </a:r>
            <a:r>
              <a:rPr lang="en-US" i="1" dirty="0" smtClean="0">
                <a:latin typeface="Times New Roman" pitchFamily="18" charset="0"/>
                <a:cs typeface="Times New Roman" pitchFamily="18" charset="0"/>
              </a:rPr>
              <a:t>b</a:t>
            </a:r>
            <a:r>
              <a:rPr lang="en-US" dirty="0" smtClean="0">
                <a:latin typeface="Times New Roman" pitchFamily="18" charset="0"/>
                <a:cs typeface="Times New Roman" pitchFamily="18" charset="0"/>
              </a:rPr>
              <a:t>-on-condition-that-</a:t>
            </a:r>
            <a:r>
              <a:rPr lang="en-US" i="1" dirty="0" smtClean="0">
                <a:latin typeface="Times New Roman" pitchFamily="18" charset="0"/>
                <a:cs typeface="Times New Roman" pitchFamily="18" charset="0"/>
              </a:rPr>
              <a:t>c</a:t>
            </a:r>
            <a:r>
              <a:rPr lang="en-US" dirty="0" smtClean="0">
                <a:latin typeface="Times New Roman" pitchFamily="18" charset="0"/>
                <a:cs typeface="Times New Roman" pitchFamily="18" charset="0"/>
              </a:rPr>
              <a:t>]. That is, the rule licenses moving a condition on a conditional onto both the condition and the conditioned judgment.</a:t>
            </a:r>
            <a:endParaRPr lang="en-US" dirty="0">
              <a:latin typeface="Times New Roman" pitchFamily="18" charset="0"/>
              <a:cs typeface="Times New Roman" pitchFamily="18" charset="0"/>
            </a:endParaRPr>
          </a:p>
        </p:txBody>
      </p:sp>
      <p:cxnSp>
        <p:nvCxnSpPr>
          <p:cNvPr id="98" name="Straight Connector 97"/>
          <p:cNvCxnSpPr/>
          <p:nvPr/>
        </p:nvCxnSpPr>
        <p:spPr>
          <a:xfrm rot="5400000">
            <a:off x="1218406" y="2437606"/>
            <a:ext cx="304800" cy="1588"/>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sp>
        <p:nvSpPr>
          <p:cNvPr id="102" name="Rectangle 101"/>
          <p:cNvSpPr/>
          <p:nvPr/>
        </p:nvSpPr>
        <p:spPr>
          <a:xfrm>
            <a:off x="1905000" y="3059668"/>
            <a:ext cx="228600" cy="2286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03" name="Rectangle 102"/>
          <p:cNvSpPr/>
          <p:nvPr/>
        </p:nvSpPr>
        <p:spPr>
          <a:xfrm>
            <a:off x="1905000" y="2526268"/>
            <a:ext cx="228600" cy="2286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04" name="Rectangle 103"/>
          <p:cNvSpPr/>
          <p:nvPr/>
        </p:nvSpPr>
        <p:spPr>
          <a:xfrm>
            <a:off x="1447800" y="2286000"/>
            <a:ext cx="685800" cy="1066800"/>
          </a:xfrm>
          <a:prstGeom prst="rect">
            <a:avLst/>
          </a:prstGeom>
          <a:solidFill>
            <a:schemeClr val="tx2">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cxnSp>
        <p:nvCxnSpPr>
          <p:cNvPr id="147" name="Straight Connector 146"/>
          <p:cNvCxnSpPr/>
          <p:nvPr/>
        </p:nvCxnSpPr>
        <p:spPr>
          <a:xfrm>
            <a:off x="914400" y="2438400"/>
            <a:ext cx="990600" cy="1325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rot="5400000">
            <a:off x="761206" y="2449274"/>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9" name="TextBox 148"/>
          <p:cNvSpPr txBox="1"/>
          <p:nvPr/>
        </p:nvSpPr>
        <p:spPr>
          <a:xfrm>
            <a:off x="1905000" y="2222262"/>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sym typeface="Symbol" pitchFamily="18" charset="2"/>
              </a:rPr>
              <a:t>a</a:t>
            </a:r>
            <a:endParaRPr lang="en-US" i="1" dirty="0">
              <a:latin typeface="Times New Roman" pitchFamily="18" charset="0"/>
              <a:cs typeface="Times New Roman" pitchFamily="18" charset="0"/>
            </a:endParaRPr>
          </a:p>
        </p:txBody>
      </p:sp>
      <p:cxnSp>
        <p:nvCxnSpPr>
          <p:cNvPr id="150" name="Straight Connector 149"/>
          <p:cNvCxnSpPr/>
          <p:nvPr/>
        </p:nvCxnSpPr>
        <p:spPr>
          <a:xfrm rot="5400000">
            <a:off x="1258094" y="2716768"/>
            <a:ext cx="5326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p:cNvCxnSpPr/>
          <p:nvPr/>
        </p:nvCxnSpPr>
        <p:spPr>
          <a:xfrm>
            <a:off x="1524000" y="2983468"/>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2" name="TextBox 151"/>
          <p:cNvSpPr txBox="1"/>
          <p:nvPr/>
        </p:nvSpPr>
        <p:spPr>
          <a:xfrm>
            <a:off x="1905000" y="2450068"/>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rPr>
              <a:t>c</a:t>
            </a:r>
            <a:endParaRPr lang="en-US" i="1" dirty="0">
              <a:latin typeface="Times New Roman" pitchFamily="18" charset="0"/>
              <a:cs typeface="Times New Roman" pitchFamily="18" charset="0"/>
            </a:endParaRPr>
          </a:p>
        </p:txBody>
      </p:sp>
      <p:cxnSp>
        <p:nvCxnSpPr>
          <p:cNvPr id="153" name="Straight Connector 152"/>
          <p:cNvCxnSpPr/>
          <p:nvPr/>
        </p:nvCxnSpPr>
        <p:spPr>
          <a:xfrm rot="5400000">
            <a:off x="724694" y="2945368"/>
            <a:ext cx="9898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p:cNvCxnSpPr/>
          <p:nvPr/>
        </p:nvCxnSpPr>
        <p:spPr>
          <a:xfrm>
            <a:off x="1219200" y="3440668"/>
            <a:ext cx="685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5" name="TextBox 154"/>
          <p:cNvSpPr txBox="1"/>
          <p:nvPr/>
        </p:nvSpPr>
        <p:spPr>
          <a:xfrm>
            <a:off x="1905000" y="2754868"/>
            <a:ext cx="304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b</a:t>
            </a:r>
            <a:endParaRPr lang="en-US" dirty="0">
              <a:latin typeface="Times New Roman" pitchFamily="18" charset="0"/>
              <a:cs typeface="Times New Roman" pitchFamily="18" charset="0"/>
            </a:endParaRPr>
          </a:p>
        </p:txBody>
      </p:sp>
      <p:sp>
        <p:nvSpPr>
          <p:cNvPr id="156" name="TextBox 155"/>
          <p:cNvSpPr txBox="1"/>
          <p:nvPr/>
        </p:nvSpPr>
        <p:spPr>
          <a:xfrm>
            <a:off x="1905000" y="3516868"/>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rPr>
              <a:t>b</a:t>
            </a:r>
            <a:endParaRPr lang="en-US" i="1" dirty="0">
              <a:latin typeface="Times New Roman" pitchFamily="18" charset="0"/>
              <a:cs typeface="Times New Roman" pitchFamily="18" charset="0"/>
            </a:endParaRPr>
          </a:p>
        </p:txBody>
      </p:sp>
      <p:sp>
        <p:nvSpPr>
          <p:cNvPr id="157" name="TextBox 156"/>
          <p:cNvSpPr txBox="1"/>
          <p:nvPr/>
        </p:nvSpPr>
        <p:spPr>
          <a:xfrm>
            <a:off x="1905000" y="2983468"/>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rPr>
              <a:t>c</a:t>
            </a:r>
            <a:endParaRPr lang="en-US" i="1" dirty="0">
              <a:latin typeface="Times New Roman" pitchFamily="18" charset="0"/>
              <a:cs typeface="Times New Roman" pitchFamily="18" charset="0"/>
            </a:endParaRPr>
          </a:p>
        </p:txBody>
      </p:sp>
      <p:sp>
        <p:nvSpPr>
          <p:cNvPr id="158" name="TextBox 157"/>
          <p:cNvSpPr txBox="1"/>
          <p:nvPr/>
        </p:nvSpPr>
        <p:spPr>
          <a:xfrm>
            <a:off x="1905000" y="3212068"/>
            <a:ext cx="3810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a</a:t>
            </a:r>
            <a:endParaRPr lang="en-US" dirty="0">
              <a:latin typeface="Times New Roman" pitchFamily="18" charset="0"/>
              <a:cs typeface="Times New Roman" pitchFamily="18" charset="0"/>
            </a:endParaRPr>
          </a:p>
        </p:txBody>
      </p:sp>
      <p:sp>
        <p:nvSpPr>
          <p:cNvPr id="159" name="TextBox 158"/>
          <p:cNvSpPr txBox="1"/>
          <p:nvPr/>
        </p:nvSpPr>
        <p:spPr>
          <a:xfrm>
            <a:off x="1905000" y="3745468"/>
            <a:ext cx="3810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c</a:t>
            </a:r>
            <a:endParaRPr lang="en-US" i="1" dirty="0">
              <a:latin typeface="Times New Roman" pitchFamily="18" charset="0"/>
              <a:cs typeface="Times New Roman" pitchFamily="18" charset="0"/>
            </a:endParaRPr>
          </a:p>
        </p:txBody>
      </p:sp>
      <p:cxnSp>
        <p:nvCxnSpPr>
          <p:cNvPr id="160" name="Straight Connector 159"/>
          <p:cNvCxnSpPr/>
          <p:nvPr/>
        </p:nvCxnSpPr>
        <p:spPr>
          <a:xfrm rot="5400000">
            <a:off x="1639094" y="2563574"/>
            <a:ext cx="228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rot="5400000">
            <a:off x="1639094" y="3096974"/>
            <a:ext cx="228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p:nvPr/>
        </p:nvCxnSpPr>
        <p:spPr>
          <a:xfrm rot="5400000">
            <a:off x="1600994" y="3592274"/>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p:cNvCxnSpPr/>
          <p:nvPr/>
        </p:nvCxnSpPr>
        <p:spPr>
          <a:xfrm rot="5400000">
            <a:off x="1258094" y="3706574"/>
            <a:ext cx="5326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a:xfrm>
            <a:off x="1524000" y="3973274"/>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a:off x="1752600" y="3743880"/>
            <a:ext cx="152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a:off x="1752600" y="2678668"/>
            <a:ext cx="152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a:xfrm>
            <a:off x="1752600" y="3212068"/>
            <a:ext cx="152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8" name="Rectangle 167"/>
          <p:cNvSpPr/>
          <p:nvPr/>
        </p:nvSpPr>
        <p:spPr>
          <a:xfrm>
            <a:off x="2209800" y="4736068"/>
            <a:ext cx="3579826" cy="369332"/>
          </a:xfrm>
          <a:prstGeom prst="rect">
            <a:avLst/>
          </a:prstGeom>
        </p:spPr>
        <p:txBody>
          <a:bodyPr wrap="none">
            <a:spAutoFit/>
          </a:bodyPr>
          <a:lstStyle/>
          <a:p>
            <a:pPr>
              <a:buFont typeface="Arial" pitchFamily="34" charset="0"/>
              <a:buChar char="•"/>
            </a:pPr>
            <a:r>
              <a:rPr lang="en-US" dirty="0" smtClean="0">
                <a:latin typeface="Times New Roman" pitchFamily="18" charset="0"/>
                <a:cs typeface="Times New Roman" pitchFamily="18" charset="0"/>
              </a:rPr>
              <a:t> Beginning with axiom 2 as ground,</a:t>
            </a:r>
            <a:endParaRPr lang="en-US" dirty="0">
              <a:latin typeface="Times New Roman" pitchFamily="18" charset="0"/>
              <a:cs typeface="Times New Roman" pitchFamily="18" charset="0"/>
            </a:endParaRPr>
          </a:p>
        </p:txBody>
      </p:sp>
      <p:sp>
        <p:nvSpPr>
          <p:cNvPr id="169" name="Rectangle 168"/>
          <p:cNvSpPr/>
          <p:nvPr/>
        </p:nvSpPr>
        <p:spPr>
          <a:xfrm>
            <a:off x="5562600" y="4736068"/>
            <a:ext cx="3657600" cy="369332"/>
          </a:xfrm>
          <a:prstGeom prst="rect">
            <a:avLst/>
          </a:prstGeom>
        </p:spPr>
        <p:txBody>
          <a:bodyPr wrap="square">
            <a:spAutoFit/>
          </a:bodyPr>
          <a:lstStyle/>
          <a:p>
            <a:r>
              <a:rPr lang="en-US" dirty="0" smtClean="0">
                <a:latin typeface="Times New Roman" pitchFamily="18" charset="0"/>
                <a:cs typeface="Times New Roman" pitchFamily="18" charset="0"/>
              </a:rPr>
              <a:t> we add an extra condition to it as</a:t>
            </a:r>
            <a:endParaRPr lang="en-US" dirty="0">
              <a:latin typeface="Times New Roman" pitchFamily="18" charset="0"/>
              <a:cs typeface="Times New Roman" pitchFamily="18" charset="0"/>
            </a:endParaRPr>
          </a:p>
        </p:txBody>
      </p:sp>
      <p:sp>
        <p:nvSpPr>
          <p:cNvPr id="170" name="Rectangle 169"/>
          <p:cNvSpPr/>
          <p:nvPr/>
        </p:nvSpPr>
        <p:spPr>
          <a:xfrm>
            <a:off x="2209800" y="5040868"/>
            <a:ext cx="2313454" cy="369332"/>
          </a:xfrm>
          <a:prstGeom prst="rect">
            <a:avLst/>
          </a:prstGeom>
        </p:spPr>
        <p:txBody>
          <a:bodyPr wrap="none">
            <a:spAutoFit/>
          </a:bodyPr>
          <a:lstStyle/>
          <a:p>
            <a:r>
              <a:rPr lang="en-US" dirty="0" smtClean="0">
                <a:latin typeface="Times New Roman" pitchFamily="18" charset="0"/>
                <a:cs typeface="Times New Roman" pitchFamily="18" charset="0"/>
              </a:rPr>
              <a:t>licensed by axiom one.</a:t>
            </a:r>
            <a:endParaRPr lang="en-US" dirty="0"/>
          </a:p>
        </p:txBody>
      </p:sp>
      <p:cxnSp>
        <p:nvCxnSpPr>
          <p:cNvPr id="171" name="Straight Connector 170"/>
          <p:cNvCxnSpPr/>
          <p:nvPr/>
        </p:nvCxnSpPr>
        <p:spPr>
          <a:xfrm rot="5400000">
            <a:off x="190897" y="5600303"/>
            <a:ext cx="1752600"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a:off x="1067594" y="6477000"/>
            <a:ext cx="83740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3" name="TextBox 172"/>
          <p:cNvSpPr txBox="1"/>
          <p:nvPr/>
        </p:nvSpPr>
        <p:spPr>
          <a:xfrm>
            <a:off x="1905000" y="6553200"/>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rPr>
              <a:t>b</a:t>
            </a:r>
            <a:endParaRPr lang="en-US" i="1" dirty="0">
              <a:latin typeface="Times New Roman" pitchFamily="18" charset="0"/>
              <a:cs typeface="Times New Roman" pitchFamily="18" charset="0"/>
            </a:endParaRPr>
          </a:p>
        </p:txBody>
      </p:sp>
      <p:cxnSp>
        <p:nvCxnSpPr>
          <p:cNvPr id="174" name="Straight Connector 173"/>
          <p:cNvCxnSpPr/>
          <p:nvPr/>
        </p:nvCxnSpPr>
        <p:spPr>
          <a:xfrm rot="5400000">
            <a:off x="1599406" y="6628606"/>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a:xfrm>
            <a:off x="1752600" y="6781800"/>
            <a:ext cx="15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6" name="TextBox 175"/>
          <p:cNvSpPr txBox="1"/>
          <p:nvPr/>
        </p:nvSpPr>
        <p:spPr>
          <a:xfrm>
            <a:off x="1905000" y="6260068"/>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sym typeface="Symbol" pitchFamily="18" charset="2"/>
              </a:rPr>
              <a:t>a</a:t>
            </a:r>
            <a:endParaRPr lang="en-US" i="1" dirty="0">
              <a:latin typeface="Times New Roman" pitchFamily="18" charset="0"/>
              <a:cs typeface="Times New Roman" pitchFamily="18" charset="0"/>
            </a:endParaRPr>
          </a:p>
        </p:txBody>
      </p:sp>
      <p:sp>
        <p:nvSpPr>
          <p:cNvPr id="100" name="TextBox 99"/>
          <p:cNvSpPr txBox="1"/>
          <p:nvPr/>
        </p:nvSpPr>
        <p:spPr>
          <a:xfrm>
            <a:off x="8801496" y="6564868"/>
            <a:ext cx="406906" cy="369332"/>
          </a:xfrm>
          <a:prstGeom prst="rect">
            <a:avLst/>
          </a:prstGeom>
          <a:noFill/>
        </p:spPr>
        <p:txBody>
          <a:bodyPr wrap="none" rtlCol="0">
            <a:spAutoFit/>
          </a:bodyPr>
          <a:lstStyle/>
          <a:p>
            <a:r>
              <a:rPr lang="en-US" dirty="0" smtClean="0">
                <a:latin typeface="Times New Roman" pitchFamily="18" charset="0"/>
                <a:cs typeface="Times New Roman" pitchFamily="18" charset="0"/>
              </a:rPr>
              <a:t>11</a:t>
            </a:r>
            <a:endParaRPr lang="en-US" dirty="0">
              <a:latin typeface="Times New Roman" pitchFamily="18" charset="0"/>
              <a:cs typeface="Times New Roman" pitchFamily="18" charset="0"/>
            </a:endParaRPr>
          </a:p>
        </p:txBody>
      </p:sp>
      <p:cxnSp>
        <p:nvCxnSpPr>
          <p:cNvPr id="109" name="Straight Connector 108"/>
          <p:cNvCxnSpPr/>
          <p:nvPr/>
        </p:nvCxnSpPr>
        <p:spPr>
          <a:xfrm>
            <a:off x="1371600" y="2438400"/>
            <a:ext cx="533400" cy="0"/>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a:xfrm>
            <a:off x="1371600" y="3429000"/>
            <a:ext cx="533400" cy="0"/>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rot="5400000">
            <a:off x="1256506" y="2704306"/>
            <a:ext cx="533400" cy="1588"/>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sp>
        <p:nvSpPr>
          <p:cNvPr id="129" name="Rectangle 128"/>
          <p:cNvSpPr/>
          <p:nvPr/>
        </p:nvSpPr>
        <p:spPr>
          <a:xfrm>
            <a:off x="381000" y="381000"/>
            <a:ext cx="425116" cy="338554"/>
          </a:xfrm>
          <a:prstGeom prst="rect">
            <a:avLst/>
          </a:prstGeom>
        </p:spPr>
        <p:txBody>
          <a:bodyPr wrap="none">
            <a:spAutoFit/>
          </a:bodyPr>
          <a:lstStyle/>
          <a:p>
            <a:r>
              <a:rPr lang="en-US" sz="1600" dirty="0" smtClean="0">
                <a:latin typeface="Times New Roman" pitchFamily="18" charset="0"/>
                <a:cs typeface="Times New Roman" pitchFamily="18" charset="0"/>
              </a:rPr>
              <a:t>(1)</a:t>
            </a:r>
            <a:endParaRPr lang="en-US" sz="1600" dirty="0">
              <a:latin typeface="Times New Roman" pitchFamily="18" charset="0"/>
              <a:cs typeface="Times New Roman" pitchFamily="18" charset="0"/>
            </a:endParaRPr>
          </a:p>
        </p:txBody>
      </p:sp>
      <p:sp>
        <p:nvSpPr>
          <p:cNvPr id="130" name="Rectangle 129"/>
          <p:cNvSpPr/>
          <p:nvPr/>
        </p:nvSpPr>
        <p:spPr>
          <a:xfrm>
            <a:off x="381000" y="2209800"/>
            <a:ext cx="425116" cy="338554"/>
          </a:xfrm>
          <a:prstGeom prst="rect">
            <a:avLst/>
          </a:prstGeom>
        </p:spPr>
        <p:txBody>
          <a:bodyPr wrap="none">
            <a:spAutoFit/>
          </a:bodyPr>
          <a:lstStyle/>
          <a:p>
            <a:r>
              <a:rPr lang="en-US" sz="1600" dirty="0" smtClean="0">
                <a:latin typeface="Times New Roman" pitchFamily="18" charset="0"/>
                <a:cs typeface="Times New Roman" pitchFamily="18" charset="0"/>
              </a:rPr>
              <a:t>(2)</a:t>
            </a:r>
            <a:endParaRPr lang="en-US" sz="1600" dirty="0">
              <a:latin typeface="Times New Roman" pitchFamily="18" charset="0"/>
              <a:cs typeface="Times New Roman" pitchFamily="18" charset="0"/>
            </a:endParaRPr>
          </a:p>
        </p:txBody>
      </p:sp>
      <p:sp>
        <p:nvSpPr>
          <p:cNvPr id="131" name="Rectangle 130"/>
          <p:cNvSpPr/>
          <p:nvPr/>
        </p:nvSpPr>
        <p:spPr>
          <a:xfrm>
            <a:off x="381000" y="4495800"/>
            <a:ext cx="425116" cy="338554"/>
          </a:xfrm>
          <a:prstGeom prst="rect">
            <a:avLst/>
          </a:prstGeom>
        </p:spPr>
        <p:txBody>
          <a:bodyPr wrap="none">
            <a:spAutoFit/>
          </a:bodyPr>
          <a:lstStyle/>
          <a:p>
            <a:r>
              <a:rPr lang="en-US" sz="1600" dirty="0" smtClean="0">
                <a:latin typeface="Times New Roman" pitchFamily="18" charset="0"/>
                <a:cs typeface="Times New Roman" pitchFamily="18" charset="0"/>
              </a:rPr>
              <a:t>(3)</a:t>
            </a:r>
            <a:endParaRPr lang="en-US" sz="1600" dirty="0">
              <a:latin typeface="Times New Roman" pitchFamily="18" charset="0"/>
              <a:cs typeface="Times New Roman" pitchFamily="18" charset="0"/>
            </a:endParaRPr>
          </a:p>
        </p:txBody>
      </p:sp>
      <p:sp>
        <p:nvSpPr>
          <p:cNvPr id="134" name="Rectangle 133"/>
          <p:cNvSpPr/>
          <p:nvPr/>
        </p:nvSpPr>
        <p:spPr>
          <a:xfrm>
            <a:off x="381000" y="2209800"/>
            <a:ext cx="425116" cy="338554"/>
          </a:xfrm>
          <a:prstGeom prst="rect">
            <a:avLst/>
          </a:prstGeom>
        </p:spPr>
        <p:txBody>
          <a:bodyPr wrap="none">
            <a:spAutoFit/>
          </a:bodyPr>
          <a:lstStyle/>
          <a:p>
            <a:r>
              <a:rPr lang="en-US" sz="1600" dirty="0" smtClean="0">
                <a:latin typeface="Times New Roman" pitchFamily="18" charset="0"/>
                <a:cs typeface="Times New Roman" pitchFamily="18" charset="0"/>
              </a:rPr>
              <a:t>(2)</a:t>
            </a:r>
            <a:endParaRPr lang="en-US" sz="1600" dirty="0">
              <a:latin typeface="Times New Roman" pitchFamily="18" charset="0"/>
              <a:cs typeface="Times New Roman" pitchFamily="18" charset="0"/>
            </a:endParaRPr>
          </a:p>
        </p:txBody>
      </p:sp>
      <p:cxnSp>
        <p:nvCxnSpPr>
          <p:cNvPr id="106" name="Straight Connector 105"/>
          <p:cNvCxnSpPr/>
          <p:nvPr/>
        </p:nvCxnSpPr>
        <p:spPr>
          <a:xfrm rot="5400000">
            <a:off x="1416328" y="805140"/>
            <a:ext cx="369332" cy="1588"/>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rot="10800000">
            <a:off x="1600200" y="990600"/>
            <a:ext cx="381000" cy="0"/>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a:off x="1524000" y="3962400"/>
            <a:ext cx="381000" cy="0"/>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rot="5400000">
            <a:off x="1263928" y="3700740"/>
            <a:ext cx="521732" cy="1588"/>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rot="5400000">
            <a:off x="1600994" y="3580606"/>
            <a:ext cx="304800" cy="1588"/>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a:off x="1754188" y="3733800"/>
            <a:ext cx="150812" cy="0"/>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a:off x="1524000" y="2971800"/>
            <a:ext cx="381000" cy="0"/>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a:off x="1752600" y="2667000"/>
            <a:ext cx="152400" cy="0"/>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a:off x="1752600" y="3200400"/>
            <a:ext cx="152400" cy="0"/>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a:xfrm rot="5400000">
            <a:off x="1638300" y="2552700"/>
            <a:ext cx="228600" cy="0"/>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rot="5400000">
            <a:off x="1638300" y="3086100"/>
            <a:ext cx="228600" cy="0"/>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2" nodeType="clickEffect">
                                  <p:stCondLst>
                                    <p:cond delay="0"/>
                                  </p:stCondLst>
                                  <p:childTnLst>
                                    <p:animMotion origin="layout" path="M 0 0 L 0 -0.4 " pathEditMode="relative" ptsTypes="AA">
                                      <p:cBhvr>
                                        <p:cTn id="6" dur="1000" fill="hold"/>
                                        <p:tgtEl>
                                          <p:spTgt spid="4"/>
                                        </p:tgtEl>
                                        <p:attrNameLst>
                                          <p:attrName>ppt_x</p:attrName>
                                          <p:attrName>ppt_y</p:attrName>
                                        </p:attrNameLst>
                                      </p:cBhvr>
                                    </p:animMotion>
                                  </p:childTnLst>
                                </p:cTn>
                              </p:par>
                            </p:childTnLst>
                          </p:cTn>
                        </p:par>
                        <p:par>
                          <p:cTn id="7" fill="hold">
                            <p:stCondLst>
                              <p:cond delay="1000"/>
                            </p:stCondLst>
                            <p:childTnLst>
                              <p:par>
                                <p:cTn id="8" presetID="1" presetClass="entr" presetSubtype="0" fill="hold" nodeType="afterEffect">
                                  <p:stCondLst>
                                    <p:cond delay="0"/>
                                  </p:stCondLst>
                                  <p:childTnLst>
                                    <p:set>
                                      <p:cBhvr>
                                        <p:cTn id="9" dur="1" fill="hold">
                                          <p:stCondLst>
                                            <p:cond delay="0"/>
                                          </p:stCondLst>
                                        </p:cTn>
                                        <p:tgtEl>
                                          <p:spTgt spid="6"/>
                                        </p:tgtEl>
                                        <p:attrNameLst>
                                          <p:attrName>style.visibility</p:attrName>
                                        </p:attrNameLst>
                                      </p:cBhvr>
                                      <p:to>
                                        <p:strVal val="visible"/>
                                      </p:to>
                                    </p:set>
                                  </p:childTnLst>
                                </p:cTn>
                              </p:par>
                              <p:par>
                                <p:cTn id="10" presetID="1"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129"/>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13"/>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15"/>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16"/>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5"/>
                                        </p:tgtEl>
                                        <p:attrNameLst>
                                          <p:attrName>style.visibility</p:attrName>
                                        </p:attrNameLst>
                                      </p:cBhvr>
                                      <p:to>
                                        <p:strVal val="visible"/>
                                      </p:to>
                                    </p:set>
                                  </p:childTnLst>
                                </p:cTn>
                              </p:par>
                              <p:par>
                                <p:cTn id="30" presetID="1" presetClass="exit" presetSubtype="0" fill="hold" grpId="1" nodeType="withEffect">
                                  <p:stCondLst>
                                    <p:cond delay="0"/>
                                  </p:stCondLst>
                                  <p:childTnLst>
                                    <p:set>
                                      <p:cBhvr>
                                        <p:cTn id="31" dur="1" fill="hold">
                                          <p:stCondLst>
                                            <p:cond delay="0"/>
                                          </p:stCondLst>
                                        </p:cTn>
                                        <p:tgtEl>
                                          <p:spTgt spid="4"/>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7"/>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18"/>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19"/>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22"/>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20"/>
                                        </p:tgtEl>
                                        <p:attrNameLst>
                                          <p:attrName>style.visibility</p:attrName>
                                        </p:attrNameLst>
                                      </p:cBhvr>
                                      <p:to>
                                        <p:strVal val="visible"/>
                                      </p:to>
                                    </p:set>
                                  </p:childTnLst>
                                </p:cTn>
                              </p:par>
                              <p:par>
                                <p:cTn id="46" presetID="1" presetClass="exit" presetSubtype="0" fill="hold" grpId="1" nodeType="withEffect">
                                  <p:stCondLst>
                                    <p:cond delay="0"/>
                                  </p:stCondLst>
                                  <p:childTnLst>
                                    <p:set>
                                      <p:cBhvr>
                                        <p:cTn id="47" dur="1" fill="hold">
                                          <p:stCondLst>
                                            <p:cond delay="0"/>
                                          </p:stCondLst>
                                        </p:cTn>
                                        <p:tgtEl>
                                          <p:spTgt spid="18"/>
                                        </p:tgtEl>
                                        <p:attrNameLst>
                                          <p:attrName>style.visibility</p:attrName>
                                        </p:attrNameLst>
                                      </p:cBhvr>
                                      <p:to>
                                        <p:strVal val="hidden"/>
                                      </p:to>
                                    </p:set>
                                  </p:childTnLst>
                                </p:cTn>
                              </p:par>
                              <p:par>
                                <p:cTn id="48" presetID="1" presetClass="exit" presetSubtype="0" fill="hold" grpId="1" nodeType="withEffect">
                                  <p:stCondLst>
                                    <p:cond delay="0"/>
                                  </p:stCondLst>
                                  <p:childTnLst>
                                    <p:set>
                                      <p:cBhvr>
                                        <p:cTn id="49" dur="1" fill="hold">
                                          <p:stCondLst>
                                            <p:cond delay="0"/>
                                          </p:stCondLst>
                                        </p:cTn>
                                        <p:tgtEl>
                                          <p:spTgt spid="19"/>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nodeType="clickEffect">
                                  <p:stCondLst>
                                    <p:cond delay="0"/>
                                  </p:stCondLst>
                                  <p:childTnLst>
                                    <p:set>
                                      <p:cBhvr>
                                        <p:cTn id="53" dur="1" fill="hold">
                                          <p:stCondLst>
                                            <p:cond delay="0"/>
                                          </p:stCondLst>
                                        </p:cTn>
                                        <p:tgtEl>
                                          <p:spTgt spid="21">
                                            <p:txEl>
                                              <p:pRg st="0" end="0"/>
                                            </p:txEl>
                                          </p:spTgt>
                                        </p:tgtEl>
                                        <p:attrNameLst>
                                          <p:attrName>style.visibility</p:attrName>
                                        </p:attrNameLst>
                                      </p:cBhvr>
                                      <p:to>
                                        <p:strVal val="visible"/>
                                      </p:to>
                                    </p:set>
                                  </p:childTnLst>
                                </p:cTn>
                              </p:par>
                              <p:par>
                                <p:cTn id="54" presetID="1" presetClass="entr" presetSubtype="0" fill="hold" grpId="0" nodeType="withEffect">
                                  <p:stCondLst>
                                    <p:cond delay="0"/>
                                  </p:stCondLst>
                                  <p:childTnLst>
                                    <p:set>
                                      <p:cBhvr>
                                        <p:cTn id="55" dur="1" fill="hold">
                                          <p:stCondLst>
                                            <p:cond delay="0"/>
                                          </p:stCondLst>
                                        </p:cTn>
                                        <p:tgtEl>
                                          <p:spTgt spid="21">
                                            <p:txEl>
                                              <p:pRg st="0" end="0"/>
                                            </p:txEl>
                                          </p:spTgt>
                                        </p:tgtEl>
                                        <p:attrNameLst>
                                          <p:attrName>style.visibility</p:attrName>
                                        </p:attrNameLst>
                                      </p:cBhvr>
                                      <p:to>
                                        <p:strVal val="visible"/>
                                      </p:to>
                                    </p:set>
                                  </p:childTnLst>
                                </p:cTn>
                              </p:par>
                              <p:par>
                                <p:cTn id="56" presetID="1" presetClass="exit" presetSubtype="0" fill="hold" grpId="1" nodeType="withEffect">
                                  <p:stCondLst>
                                    <p:cond delay="0"/>
                                  </p:stCondLst>
                                  <p:childTnLst>
                                    <p:set>
                                      <p:cBhvr>
                                        <p:cTn id="57" dur="1" fill="hold">
                                          <p:stCondLst>
                                            <p:cond delay="0"/>
                                          </p:stCondLst>
                                        </p:cTn>
                                        <p:tgtEl>
                                          <p:spTgt spid="20"/>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41"/>
                                        </p:tgtEl>
                                        <p:attrNameLst>
                                          <p:attrName>style.visibility</p:attrName>
                                        </p:attrNameLst>
                                      </p:cBhvr>
                                      <p:to>
                                        <p:strVal val="visible"/>
                                      </p:to>
                                    </p:set>
                                  </p:childTnLst>
                                </p:cTn>
                              </p:par>
                              <p:par>
                                <p:cTn id="62" presetID="1" presetClass="entr" presetSubtype="0" fill="hold" nodeType="withEffect">
                                  <p:stCondLst>
                                    <p:cond delay="0"/>
                                  </p:stCondLst>
                                  <p:childTnLst>
                                    <p:set>
                                      <p:cBhvr>
                                        <p:cTn id="63" dur="1" fill="hold">
                                          <p:stCondLst>
                                            <p:cond delay="0"/>
                                          </p:stCondLst>
                                        </p:cTn>
                                        <p:tgtEl>
                                          <p:spTgt spid="37"/>
                                        </p:tgtEl>
                                        <p:attrNameLst>
                                          <p:attrName>style.visibility</p:attrName>
                                        </p:attrNameLst>
                                      </p:cBhvr>
                                      <p:to>
                                        <p:strVal val="visible"/>
                                      </p:to>
                                    </p:set>
                                  </p:childTnLst>
                                </p:cTn>
                              </p:par>
                              <p:par>
                                <p:cTn id="64" presetID="1" presetClass="entr" presetSubtype="0" fill="hold" nodeType="withEffect">
                                  <p:stCondLst>
                                    <p:cond delay="0"/>
                                  </p:stCondLst>
                                  <p:childTnLst>
                                    <p:set>
                                      <p:cBhvr>
                                        <p:cTn id="65" dur="1" fill="hold">
                                          <p:stCondLst>
                                            <p:cond delay="0"/>
                                          </p:stCondLst>
                                        </p:cTn>
                                        <p:tgtEl>
                                          <p:spTgt spid="36"/>
                                        </p:tgtEl>
                                        <p:attrNameLst>
                                          <p:attrName>style.visibility</p:attrName>
                                        </p:attrNameLst>
                                      </p:cBhvr>
                                      <p:to>
                                        <p:strVal val="visible"/>
                                      </p:to>
                                    </p:set>
                                  </p:childTnLst>
                                </p:cTn>
                              </p:par>
                              <p:par>
                                <p:cTn id="66" presetID="1" presetClass="entr" presetSubtype="0" fill="hold" nodeType="withEffect">
                                  <p:stCondLst>
                                    <p:cond delay="0"/>
                                  </p:stCondLst>
                                  <p:childTnLst>
                                    <p:set>
                                      <p:cBhvr>
                                        <p:cTn id="67" dur="1" fill="hold">
                                          <p:stCondLst>
                                            <p:cond delay="0"/>
                                          </p:stCondLst>
                                        </p:cTn>
                                        <p:tgtEl>
                                          <p:spTgt spid="43"/>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nodeType="clickEffect">
                                  <p:stCondLst>
                                    <p:cond delay="0"/>
                                  </p:stCondLst>
                                  <p:childTnLst>
                                    <p:set>
                                      <p:cBhvr>
                                        <p:cTn id="71" dur="1" fill="hold">
                                          <p:stCondLst>
                                            <p:cond delay="0"/>
                                          </p:stCondLst>
                                        </p:cTn>
                                        <p:tgtEl>
                                          <p:spTgt spid="46"/>
                                        </p:tgtEl>
                                        <p:attrNameLst>
                                          <p:attrName>style.visibility</p:attrName>
                                        </p:attrNameLst>
                                      </p:cBhvr>
                                      <p:to>
                                        <p:strVal val="visible"/>
                                      </p:to>
                                    </p:set>
                                  </p:childTnLst>
                                </p:cTn>
                              </p:par>
                              <p:par>
                                <p:cTn id="72" presetID="1" presetClass="entr" presetSubtype="0" fill="hold" nodeType="withEffect">
                                  <p:stCondLst>
                                    <p:cond delay="0"/>
                                  </p:stCondLst>
                                  <p:childTnLst>
                                    <p:set>
                                      <p:cBhvr>
                                        <p:cTn id="73" dur="1" fill="hold">
                                          <p:stCondLst>
                                            <p:cond delay="0"/>
                                          </p:stCondLst>
                                        </p:cTn>
                                        <p:tgtEl>
                                          <p:spTgt spid="106"/>
                                        </p:tgtEl>
                                        <p:attrNameLst>
                                          <p:attrName>style.visibility</p:attrName>
                                        </p:attrNameLst>
                                      </p:cBhvr>
                                      <p:to>
                                        <p:strVal val="visible"/>
                                      </p:to>
                                    </p:set>
                                  </p:childTnLst>
                                </p:cTn>
                              </p:par>
                              <p:par>
                                <p:cTn id="74" presetID="1" presetClass="entr" presetSubtype="0" fill="hold" nodeType="withEffect">
                                  <p:stCondLst>
                                    <p:cond delay="0"/>
                                  </p:stCondLst>
                                  <p:childTnLst>
                                    <p:set>
                                      <p:cBhvr>
                                        <p:cTn id="75" dur="1" fill="hold">
                                          <p:stCondLst>
                                            <p:cond delay="0"/>
                                          </p:stCondLst>
                                        </p:cTn>
                                        <p:tgtEl>
                                          <p:spTgt spid="107"/>
                                        </p:tgtEl>
                                        <p:attrNameLst>
                                          <p:attrName>style.visibility</p:attrName>
                                        </p:attrNameLst>
                                      </p:cBhvr>
                                      <p:to>
                                        <p:strVal val="visible"/>
                                      </p:to>
                                    </p:set>
                                  </p:childTnLst>
                                </p:cTn>
                              </p:par>
                              <p:par>
                                <p:cTn id="76" presetID="1" presetClass="entr" presetSubtype="0" fill="hold" nodeType="withEffect">
                                  <p:stCondLst>
                                    <p:cond delay="0"/>
                                  </p:stCondLst>
                                  <p:childTnLst>
                                    <p:set>
                                      <p:cBhvr>
                                        <p:cTn id="77" dur="1" fill="hold">
                                          <p:stCondLst>
                                            <p:cond delay="0"/>
                                          </p:stCondLst>
                                        </p:cTn>
                                        <p:tgtEl>
                                          <p:spTgt spid="45"/>
                                        </p:tgtEl>
                                        <p:attrNameLst>
                                          <p:attrName>style.visibility</p:attrName>
                                        </p:attrNameLst>
                                      </p:cBhvr>
                                      <p:to>
                                        <p:strVal val="visible"/>
                                      </p:to>
                                    </p:set>
                                  </p:childTnLst>
                                </p:cTn>
                              </p:par>
                              <p:par>
                                <p:cTn id="78" presetID="1" presetClass="entr" presetSubtype="0" fill="hold" grpId="0" nodeType="withEffect">
                                  <p:stCondLst>
                                    <p:cond delay="0"/>
                                  </p:stCondLst>
                                  <p:childTnLst>
                                    <p:set>
                                      <p:cBhvr>
                                        <p:cTn id="79" dur="1" fill="hold">
                                          <p:stCondLst>
                                            <p:cond delay="0"/>
                                          </p:stCondLst>
                                        </p:cTn>
                                        <p:tgtEl>
                                          <p:spTgt spid="42"/>
                                        </p:tgtEl>
                                        <p:attrNameLst>
                                          <p:attrName>style.visibility</p:attrName>
                                        </p:attrNameLst>
                                      </p:cBhvr>
                                      <p:to>
                                        <p:strVal val="visible"/>
                                      </p:to>
                                    </p:set>
                                  </p:childTnLst>
                                </p:cTn>
                              </p:par>
                              <p:par>
                                <p:cTn id="80" presetID="1" presetClass="entr" presetSubtype="0" fill="hold" grpId="0" nodeType="withEffect">
                                  <p:stCondLst>
                                    <p:cond delay="0"/>
                                  </p:stCondLst>
                                  <p:childTnLst>
                                    <p:set>
                                      <p:cBhvr>
                                        <p:cTn id="81" dur="1" fill="hold">
                                          <p:stCondLst>
                                            <p:cond delay="0"/>
                                          </p:stCondLst>
                                        </p:cTn>
                                        <p:tgtEl>
                                          <p:spTgt spid="44"/>
                                        </p:tgtEl>
                                        <p:attrNameLst>
                                          <p:attrName>style.visibility</p:attrName>
                                        </p:attrNameLst>
                                      </p:cBhvr>
                                      <p:to>
                                        <p:strVal val="visible"/>
                                      </p:to>
                                    </p:set>
                                  </p:childTnLst>
                                </p:cTn>
                              </p:par>
                            </p:childTnLst>
                          </p:cTn>
                        </p:par>
                      </p:childTnLst>
                    </p:cTn>
                  </p:par>
                  <p:par>
                    <p:cTn id="82" fill="hold">
                      <p:stCondLst>
                        <p:cond delay="indefinite"/>
                      </p:stCondLst>
                      <p:childTnLst>
                        <p:par>
                          <p:cTn id="83" fill="hold">
                            <p:stCondLst>
                              <p:cond delay="0"/>
                            </p:stCondLst>
                            <p:childTnLst>
                              <p:par>
                                <p:cTn id="84" presetID="1" presetClass="entr" presetSubtype="0" fill="hold" nodeType="clickEffect">
                                  <p:stCondLst>
                                    <p:cond delay="0"/>
                                  </p:stCondLst>
                                  <p:childTnLst>
                                    <p:set>
                                      <p:cBhvr>
                                        <p:cTn id="85" dur="1" fill="hold">
                                          <p:stCondLst>
                                            <p:cond delay="0"/>
                                          </p:stCondLst>
                                        </p:cTn>
                                        <p:tgtEl>
                                          <p:spTgt spid="53"/>
                                        </p:tgtEl>
                                        <p:attrNameLst>
                                          <p:attrName>style.visibility</p:attrName>
                                        </p:attrNameLst>
                                      </p:cBhvr>
                                      <p:to>
                                        <p:strVal val="visible"/>
                                      </p:to>
                                    </p:set>
                                  </p:childTnLst>
                                </p:cTn>
                              </p:par>
                              <p:par>
                                <p:cTn id="86" presetID="1" presetClass="entr" presetSubtype="0" fill="hold" nodeType="withEffect">
                                  <p:stCondLst>
                                    <p:cond delay="0"/>
                                  </p:stCondLst>
                                  <p:childTnLst>
                                    <p:set>
                                      <p:cBhvr>
                                        <p:cTn id="87" dur="1" fill="hold">
                                          <p:stCondLst>
                                            <p:cond delay="0"/>
                                          </p:stCondLst>
                                        </p:cTn>
                                        <p:tgtEl>
                                          <p:spTgt spid="54"/>
                                        </p:tgtEl>
                                        <p:attrNameLst>
                                          <p:attrName>style.visibility</p:attrName>
                                        </p:attrNameLst>
                                      </p:cBhvr>
                                      <p:to>
                                        <p:strVal val="visible"/>
                                      </p:to>
                                    </p:set>
                                  </p:childTnLst>
                                </p:cTn>
                              </p:par>
                              <p:par>
                                <p:cTn id="88" presetID="1" presetClass="entr" presetSubtype="0" fill="hold" grpId="0" nodeType="withEffect">
                                  <p:stCondLst>
                                    <p:cond delay="0"/>
                                  </p:stCondLst>
                                  <p:childTnLst>
                                    <p:set>
                                      <p:cBhvr>
                                        <p:cTn id="89" dur="1" fill="hold">
                                          <p:stCondLst>
                                            <p:cond delay="0"/>
                                          </p:stCondLst>
                                        </p:cTn>
                                        <p:tgtEl>
                                          <p:spTgt spid="55"/>
                                        </p:tgtEl>
                                        <p:attrNameLst>
                                          <p:attrName>style.visibility</p:attrName>
                                        </p:attrNameLst>
                                      </p:cBhvr>
                                      <p:to>
                                        <p:strVal val="visible"/>
                                      </p:to>
                                    </p:set>
                                  </p:childTnLst>
                                </p:cTn>
                              </p:par>
                              <p:par>
                                <p:cTn id="90" presetID="1" presetClass="entr" presetSubtype="0" fill="hold" nodeType="withEffect">
                                  <p:stCondLst>
                                    <p:cond delay="0"/>
                                  </p:stCondLst>
                                  <p:childTnLst>
                                    <p:set>
                                      <p:cBhvr>
                                        <p:cTn id="91" dur="1" fill="hold">
                                          <p:stCondLst>
                                            <p:cond delay="0"/>
                                          </p:stCondLst>
                                        </p:cTn>
                                        <p:tgtEl>
                                          <p:spTgt spid="56"/>
                                        </p:tgtEl>
                                        <p:attrNameLst>
                                          <p:attrName>style.visibility</p:attrName>
                                        </p:attrNameLst>
                                      </p:cBhvr>
                                      <p:to>
                                        <p:strVal val="visible"/>
                                      </p:to>
                                    </p:set>
                                  </p:childTnLst>
                                </p:cTn>
                              </p:par>
                              <p:par>
                                <p:cTn id="92" presetID="1" presetClass="entr" presetSubtype="0" fill="hold" nodeType="withEffect">
                                  <p:stCondLst>
                                    <p:cond delay="0"/>
                                  </p:stCondLst>
                                  <p:childTnLst>
                                    <p:set>
                                      <p:cBhvr>
                                        <p:cTn id="93" dur="1" fill="hold">
                                          <p:stCondLst>
                                            <p:cond delay="0"/>
                                          </p:stCondLst>
                                        </p:cTn>
                                        <p:tgtEl>
                                          <p:spTgt spid="57"/>
                                        </p:tgtEl>
                                        <p:attrNameLst>
                                          <p:attrName>style.visibility</p:attrName>
                                        </p:attrNameLst>
                                      </p:cBhvr>
                                      <p:to>
                                        <p:strVal val="visible"/>
                                      </p:to>
                                    </p:set>
                                  </p:childTnLst>
                                </p:cTn>
                              </p:par>
                              <p:par>
                                <p:cTn id="94" presetID="1" presetClass="entr" presetSubtype="0" fill="hold" grpId="0" nodeType="withEffect">
                                  <p:stCondLst>
                                    <p:cond delay="0"/>
                                  </p:stCondLst>
                                  <p:childTnLst>
                                    <p:set>
                                      <p:cBhvr>
                                        <p:cTn id="95" dur="1" fill="hold">
                                          <p:stCondLst>
                                            <p:cond delay="0"/>
                                          </p:stCondLst>
                                        </p:cTn>
                                        <p:tgtEl>
                                          <p:spTgt spid="58"/>
                                        </p:tgtEl>
                                        <p:attrNameLst>
                                          <p:attrName>style.visibility</p:attrName>
                                        </p:attrNameLst>
                                      </p:cBhvr>
                                      <p:to>
                                        <p:strVal val="visible"/>
                                      </p:to>
                                    </p:set>
                                  </p:childTnLst>
                                </p:cTn>
                              </p:par>
                              <p:par>
                                <p:cTn id="96" presetID="1" presetClass="entr" presetSubtype="0" fill="hold" nodeType="withEffect">
                                  <p:stCondLst>
                                    <p:cond delay="0"/>
                                  </p:stCondLst>
                                  <p:childTnLst>
                                    <p:set>
                                      <p:cBhvr>
                                        <p:cTn id="97" dur="1" fill="hold">
                                          <p:stCondLst>
                                            <p:cond delay="0"/>
                                          </p:stCondLst>
                                        </p:cTn>
                                        <p:tgtEl>
                                          <p:spTgt spid="59"/>
                                        </p:tgtEl>
                                        <p:attrNameLst>
                                          <p:attrName>style.visibility</p:attrName>
                                        </p:attrNameLst>
                                      </p:cBhvr>
                                      <p:to>
                                        <p:strVal val="visible"/>
                                      </p:to>
                                    </p:set>
                                  </p:childTnLst>
                                </p:cTn>
                              </p:par>
                              <p:par>
                                <p:cTn id="98" presetID="1" presetClass="entr" presetSubtype="0" fill="hold" nodeType="withEffect">
                                  <p:stCondLst>
                                    <p:cond delay="0"/>
                                  </p:stCondLst>
                                  <p:childTnLst>
                                    <p:set>
                                      <p:cBhvr>
                                        <p:cTn id="99" dur="1" fill="hold">
                                          <p:stCondLst>
                                            <p:cond delay="0"/>
                                          </p:stCondLst>
                                        </p:cTn>
                                        <p:tgtEl>
                                          <p:spTgt spid="60"/>
                                        </p:tgtEl>
                                        <p:attrNameLst>
                                          <p:attrName>style.visibility</p:attrName>
                                        </p:attrNameLst>
                                      </p:cBhvr>
                                      <p:to>
                                        <p:strVal val="visible"/>
                                      </p:to>
                                    </p:set>
                                  </p:childTnLst>
                                </p:cTn>
                              </p:par>
                              <p:par>
                                <p:cTn id="100" presetID="1" presetClass="entr" presetSubtype="0" fill="hold" grpId="0" nodeType="withEffect">
                                  <p:stCondLst>
                                    <p:cond delay="0"/>
                                  </p:stCondLst>
                                  <p:childTnLst>
                                    <p:set>
                                      <p:cBhvr>
                                        <p:cTn id="101" dur="1" fill="hold">
                                          <p:stCondLst>
                                            <p:cond delay="0"/>
                                          </p:stCondLst>
                                        </p:cTn>
                                        <p:tgtEl>
                                          <p:spTgt spid="61"/>
                                        </p:tgtEl>
                                        <p:attrNameLst>
                                          <p:attrName>style.visibility</p:attrName>
                                        </p:attrNameLst>
                                      </p:cBhvr>
                                      <p:to>
                                        <p:strVal val="visible"/>
                                      </p:to>
                                    </p:set>
                                  </p:childTnLst>
                                </p:cTn>
                              </p:par>
                              <p:par>
                                <p:cTn id="102" presetID="1" presetClass="entr" presetSubtype="0" fill="hold" grpId="0" nodeType="withEffect">
                                  <p:stCondLst>
                                    <p:cond delay="0"/>
                                  </p:stCondLst>
                                  <p:childTnLst>
                                    <p:set>
                                      <p:cBhvr>
                                        <p:cTn id="103" dur="1" fill="hold">
                                          <p:stCondLst>
                                            <p:cond delay="0"/>
                                          </p:stCondLst>
                                        </p:cTn>
                                        <p:tgtEl>
                                          <p:spTgt spid="62"/>
                                        </p:tgtEl>
                                        <p:attrNameLst>
                                          <p:attrName>style.visibility</p:attrName>
                                        </p:attrNameLst>
                                      </p:cBhvr>
                                      <p:to>
                                        <p:strVal val="visible"/>
                                      </p:to>
                                    </p:set>
                                  </p:childTnLst>
                                </p:cTn>
                              </p:par>
                              <p:par>
                                <p:cTn id="104" presetID="1" presetClass="entr" presetSubtype="0" fill="hold" grpId="0" nodeType="withEffect">
                                  <p:stCondLst>
                                    <p:cond delay="0"/>
                                  </p:stCondLst>
                                  <p:childTnLst>
                                    <p:set>
                                      <p:cBhvr>
                                        <p:cTn id="105" dur="1" fill="hold">
                                          <p:stCondLst>
                                            <p:cond delay="0"/>
                                          </p:stCondLst>
                                        </p:cTn>
                                        <p:tgtEl>
                                          <p:spTgt spid="130"/>
                                        </p:tgtEl>
                                        <p:attrNameLst>
                                          <p:attrName>style.visibility</p:attrName>
                                        </p:attrNameLst>
                                      </p:cBhvr>
                                      <p:to>
                                        <p:strVal val="visible"/>
                                      </p:to>
                                    </p:set>
                                  </p:childTnLst>
                                </p:cTn>
                              </p:par>
                              <p:par>
                                <p:cTn id="106" presetID="1" presetClass="entr" presetSubtype="0" fill="hold" grpId="0" nodeType="withEffect">
                                  <p:stCondLst>
                                    <p:cond delay="0"/>
                                  </p:stCondLst>
                                  <p:childTnLst>
                                    <p:set>
                                      <p:cBhvr>
                                        <p:cTn id="107" dur="1" fill="hold">
                                          <p:stCondLst>
                                            <p:cond delay="0"/>
                                          </p:stCondLst>
                                        </p:cTn>
                                        <p:tgtEl>
                                          <p:spTgt spid="63"/>
                                        </p:tgtEl>
                                        <p:attrNameLst>
                                          <p:attrName>style.visibility</p:attrName>
                                        </p:attrNameLst>
                                      </p:cBhvr>
                                      <p:to>
                                        <p:strVal val="visible"/>
                                      </p:to>
                                    </p:set>
                                  </p:childTnLst>
                                </p:cTn>
                              </p:par>
                              <p:par>
                                <p:cTn id="108" presetID="1" presetClass="entr" presetSubtype="0" fill="hold" grpId="0" nodeType="withEffect">
                                  <p:stCondLst>
                                    <p:cond delay="0"/>
                                  </p:stCondLst>
                                  <p:childTnLst>
                                    <p:set>
                                      <p:cBhvr>
                                        <p:cTn id="109" dur="1" fill="hold">
                                          <p:stCondLst>
                                            <p:cond delay="0"/>
                                          </p:stCondLst>
                                        </p:cTn>
                                        <p:tgtEl>
                                          <p:spTgt spid="64"/>
                                        </p:tgtEl>
                                        <p:attrNameLst>
                                          <p:attrName>style.visibility</p:attrName>
                                        </p:attrNameLst>
                                      </p:cBhvr>
                                      <p:to>
                                        <p:strVal val="visible"/>
                                      </p:to>
                                    </p:set>
                                  </p:childTnLst>
                                </p:cTn>
                              </p:par>
                              <p:par>
                                <p:cTn id="110" presetID="1" presetClass="entr" presetSubtype="0" fill="hold" grpId="0" nodeType="withEffect">
                                  <p:stCondLst>
                                    <p:cond delay="0"/>
                                  </p:stCondLst>
                                  <p:childTnLst>
                                    <p:set>
                                      <p:cBhvr>
                                        <p:cTn id="111" dur="1" fill="hold">
                                          <p:stCondLst>
                                            <p:cond delay="0"/>
                                          </p:stCondLst>
                                        </p:cTn>
                                        <p:tgtEl>
                                          <p:spTgt spid="65"/>
                                        </p:tgtEl>
                                        <p:attrNameLst>
                                          <p:attrName>style.visibility</p:attrName>
                                        </p:attrNameLst>
                                      </p:cBhvr>
                                      <p:to>
                                        <p:strVal val="visible"/>
                                      </p:to>
                                    </p:set>
                                  </p:childTnLst>
                                </p:cTn>
                              </p:par>
                              <p:par>
                                <p:cTn id="112" presetID="1" presetClass="entr" presetSubtype="0" fill="hold" nodeType="withEffect">
                                  <p:stCondLst>
                                    <p:cond delay="0"/>
                                  </p:stCondLst>
                                  <p:childTnLst>
                                    <p:set>
                                      <p:cBhvr>
                                        <p:cTn id="113" dur="1" fill="hold">
                                          <p:stCondLst>
                                            <p:cond delay="0"/>
                                          </p:stCondLst>
                                        </p:cTn>
                                        <p:tgtEl>
                                          <p:spTgt spid="66"/>
                                        </p:tgtEl>
                                        <p:attrNameLst>
                                          <p:attrName>style.visibility</p:attrName>
                                        </p:attrNameLst>
                                      </p:cBhvr>
                                      <p:to>
                                        <p:strVal val="visible"/>
                                      </p:to>
                                    </p:set>
                                  </p:childTnLst>
                                </p:cTn>
                              </p:par>
                              <p:par>
                                <p:cTn id="114" presetID="1" presetClass="entr" presetSubtype="0" fill="hold" nodeType="withEffect">
                                  <p:stCondLst>
                                    <p:cond delay="0"/>
                                  </p:stCondLst>
                                  <p:childTnLst>
                                    <p:set>
                                      <p:cBhvr>
                                        <p:cTn id="115" dur="1" fill="hold">
                                          <p:stCondLst>
                                            <p:cond delay="0"/>
                                          </p:stCondLst>
                                        </p:cTn>
                                        <p:tgtEl>
                                          <p:spTgt spid="67"/>
                                        </p:tgtEl>
                                        <p:attrNameLst>
                                          <p:attrName>style.visibility</p:attrName>
                                        </p:attrNameLst>
                                      </p:cBhvr>
                                      <p:to>
                                        <p:strVal val="visible"/>
                                      </p:to>
                                    </p:set>
                                  </p:childTnLst>
                                </p:cTn>
                              </p:par>
                              <p:par>
                                <p:cTn id="116" presetID="1" presetClass="entr" presetSubtype="0" fill="hold" nodeType="withEffect">
                                  <p:stCondLst>
                                    <p:cond delay="0"/>
                                  </p:stCondLst>
                                  <p:childTnLst>
                                    <p:set>
                                      <p:cBhvr>
                                        <p:cTn id="117" dur="1" fill="hold">
                                          <p:stCondLst>
                                            <p:cond delay="0"/>
                                          </p:stCondLst>
                                        </p:cTn>
                                        <p:tgtEl>
                                          <p:spTgt spid="68"/>
                                        </p:tgtEl>
                                        <p:attrNameLst>
                                          <p:attrName>style.visibility</p:attrName>
                                        </p:attrNameLst>
                                      </p:cBhvr>
                                      <p:to>
                                        <p:strVal val="visible"/>
                                      </p:to>
                                    </p:set>
                                  </p:childTnLst>
                                </p:cTn>
                              </p:par>
                              <p:par>
                                <p:cTn id="118" presetID="1" presetClass="entr" presetSubtype="0" fill="hold" nodeType="withEffect">
                                  <p:stCondLst>
                                    <p:cond delay="0"/>
                                  </p:stCondLst>
                                  <p:childTnLst>
                                    <p:set>
                                      <p:cBhvr>
                                        <p:cTn id="119" dur="1" fill="hold">
                                          <p:stCondLst>
                                            <p:cond delay="0"/>
                                          </p:stCondLst>
                                        </p:cTn>
                                        <p:tgtEl>
                                          <p:spTgt spid="69"/>
                                        </p:tgtEl>
                                        <p:attrNameLst>
                                          <p:attrName>style.visibility</p:attrName>
                                        </p:attrNameLst>
                                      </p:cBhvr>
                                      <p:to>
                                        <p:strVal val="visible"/>
                                      </p:to>
                                    </p:set>
                                  </p:childTnLst>
                                </p:cTn>
                              </p:par>
                              <p:par>
                                <p:cTn id="120" presetID="1" presetClass="entr" presetSubtype="0" fill="hold" nodeType="withEffect">
                                  <p:stCondLst>
                                    <p:cond delay="0"/>
                                  </p:stCondLst>
                                  <p:childTnLst>
                                    <p:set>
                                      <p:cBhvr>
                                        <p:cTn id="121" dur="1" fill="hold">
                                          <p:stCondLst>
                                            <p:cond delay="0"/>
                                          </p:stCondLst>
                                        </p:cTn>
                                        <p:tgtEl>
                                          <p:spTgt spid="70"/>
                                        </p:tgtEl>
                                        <p:attrNameLst>
                                          <p:attrName>style.visibility</p:attrName>
                                        </p:attrNameLst>
                                      </p:cBhvr>
                                      <p:to>
                                        <p:strVal val="visible"/>
                                      </p:to>
                                    </p:set>
                                  </p:childTnLst>
                                </p:cTn>
                              </p:par>
                              <p:par>
                                <p:cTn id="122" presetID="1" presetClass="entr" presetSubtype="0" fill="hold" nodeType="withEffect">
                                  <p:stCondLst>
                                    <p:cond delay="0"/>
                                  </p:stCondLst>
                                  <p:childTnLst>
                                    <p:set>
                                      <p:cBhvr>
                                        <p:cTn id="123" dur="1" fill="hold">
                                          <p:stCondLst>
                                            <p:cond delay="0"/>
                                          </p:stCondLst>
                                        </p:cTn>
                                        <p:tgtEl>
                                          <p:spTgt spid="71"/>
                                        </p:tgtEl>
                                        <p:attrNameLst>
                                          <p:attrName>style.visibility</p:attrName>
                                        </p:attrNameLst>
                                      </p:cBhvr>
                                      <p:to>
                                        <p:strVal val="visible"/>
                                      </p:to>
                                    </p:set>
                                  </p:childTnLst>
                                </p:cTn>
                              </p:par>
                              <p:par>
                                <p:cTn id="124" presetID="1" presetClass="entr" presetSubtype="0" fill="hold" nodeType="withEffect">
                                  <p:stCondLst>
                                    <p:cond delay="0"/>
                                  </p:stCondLst>
                                  <p:childTnLst>
                                    <p:set>
                                      <p:cBhvr>
                                        <p:cTn id="125" dur="1" fill="hold">
                                          <p:stCondLst>
                                            <p:cond delay="0"/>
                                          </p:stCondLst>
                                        </p:cTn>
                                        <p:tgtEl>
                                          <p:spTgt spid="72"/>
                                        </p:tgtEl>
                                        <p:attrNameLst>
                                          <p:attrName>style.visibility</p:attrName>
                                        </p:attrNameLst>
                                      </p:cBhvr>
                                      <p:to>
                                        <p:strVal val="visible"/>
                                      </p:to>
                                    </p:set>
                                  </p:childTnLst>
                                </p:cTn>
                              </p:par>
                              <p:par>
                                <p:cTn id="126" presetID="1" presetClass="entr" presetSubtype="0" fill="hold" nodeType="withEffect">
                                  <p:stCondLst>
                                    <p:cond delay="0"/>
                                  </p:stCondLst>
                                  <p:childTnLst>
                                    <p:set>
                                      <p:cBhvr>
                                        <p:cTn id="127" dur="1" fill="hold">
                                          <p:stCondLst>
                                            <p:cond delay="0"/>
                                          </p:stCondLst>
                                        </p:cTn>
                                        <p:tgtEl>
                                          <p:spTgt spid="73"/>
                                        </p:tgtEl>
                                        <p:attrNameLst>
                                          <p:attrName>style.visibility</p:attrName>
                                        </p:attrNameLst>
                                      </p:cBhvr>
                                      <p:to>
                                        <p:strVal val="visible"/>
                                      </p:to>
                                    </p:set>
                                  </p:childTnLst>
                                </p:cTn>
                              </p:par>
                            </p:childTnLst>
                          </p:cTn>
                        </p:par>
                      </p:childTnLst>
                    </p:cTn>
                  </p:par>
                  <p:par>
                    <p:cTn id="128" fill="hold">
                      <p:stCondLst>
                        <p:cond delay="indefinite"/>
                      </p:stCondLst>
                      <p:childTnLst>
                        <p:par>
                          <p:cTn id="129" fill="hold">
                            <p:stCondLst>
                              <p:cond delay="0"/>
                            </p:stCondLst>
                            <p:childTnLst>
                              <p:par>
                                <p:cTn id="130" presetID="1" presetClass="entr" presetSubtype="0" fill="hold" grpId="0" nodeType="clickEffect">
                                  <p:stCondLst>
                                    <p:cond delay="0"/>
                                  </p:stCondLst>
                                  <p:childTnLst>
                                    <p:set>
                                      <p:cBhvr>
                                        <p:cTn id="131" dur="1" fill="hold">
                                          <p:stCondLst>
                                            <p:cond delay="0"/>
                                          </p:stCondLst>
                                        </p:cTn>
                                        <p:tgtEl>
                                          <p:spTgt spid="49"/>
                                        </p:tgtEl>
                                        <p:attrNameLst>
                                          <p:attrName>style.visibility</p:attrName>
                                        </p:attrNameLst>
                                      </p:cBhvr>
                                      <p:to>
                                        <p:strVal val="visible"/>
                                      </p:to>
                                    </p:set>
                                  </p:childTnLst>
                                </p:cTn>
                              </p:par>
                              <p:par>
                                <p:cTn id="132" presetID="1" presetClass="entr" presetSubtype="0" fill="hold" grpId="0" nodeType="withEffect">
                                  <p:stCondLst>
                                    <p:cond delay="0"/>
                                  </p:stCondLst>
                                  <p:childTnLst>
                                    <p:set>
                                      <p:cBhvr>
                                        <p:cTn id="133" dur="1" fill="hold">
                                          <p:stCondLst>
                                            <p:cond delay="0"/>
                                          </p:stCondLst>
                                        </p:cTn>
                                        <p:tgtEl>
                                          <p:spTgt spid="88"/>
                                        </p:tgtEl>
                                        <p:attrNameLst>
                                          <p:attrName>style.visibility</p:attrName>
                                        </p:attrNameLst>
                                      </p:cBhvr>
                                      <p:to>
                                        <p:strVal val="visible"/>
                                      </p:to>
                                    </p:set>
                                  </p:childTnLst>
                                </p:cTn>
                              </p:par>
                            </p:childTnLst>
                          </p:cTn>
                        </p:par>
                      </p:childTnLst>
                    </p:cTn>
                  </p:par>
                  <p:par>
                    <p:cTn id="134" fill="hold">
                      <p:stCondLst>
                        <p:cond delay="indefinite"/>
                      </p:stCondLst>
                      <p:childTnLst>
                        <p:par>
                          <p:cTn id="135" fill="hold">
                            <p:stCondLst>
                              <p:cond delay="0"/>
                            </p:stCondLst>
                            <p:childTnLst>
                              <p:par>
                                <p:cTn id="136" presetID="1" presetClass="entr" presetSubtype="0" fill="hold" grpId="0" nodeType="clickEffect">
                                  <p:stCondLst>
                                    <p:cond delay="0"/>
                                  </p:stCondLst>
                                  <p:childTnLst>
                                    <p:set>
                                      <p:cBhvr>
                                        <p:cTn id="137" dur="1" fill="hold">
                                          <p:stCondLst>
                                            <p:cond delay="0"/>
                                          </p:stCondLst>
                                        </p:cTn>
                                        <p:tgtEl>
                                          <p:spTgt spid="90"/>
                                        </p:tgtEl>
                                        <p:attrNameLst>
                                          <p:attrName>style.visibility</p:attrName>
                                        </p:attrNameLst>
                                      </p:cBhvr>
                                      <p:to>
                                        <p:strVal val="visible"/>
                                      </p:to>
                                    </p:set>
                                  </p:childTnLst>
                                </p:cTn>
                              </p:par>
                              <p:par>
                                <p:cTn id="138" presetID="1" presetClass="entr" presetSubtype="0" fill="hold" grpId="0" nodeType="withEffect">
                                  <p:stCondLst>
                                    <p:cond delay="0"/>
                                  </p:stCondLst>
                                  <p:childTnLst>
                                    <p:set>
                                      <p:cBhvr>
                                        <p:cTn id="139" dur="1" fill="hold">
                                          <p:stCondLst>
                                            <p:cond delay="0"/>
                                          </p:stCondLst>
                                        </p:cTn>
                                        <p:tgtEl>
                                          <p:spTgt spid="50"/>
                                        </p:tgtEl>
                                        <p:attrNameLst>
                                          <p:attrName>style.visibility</p:attrName>
                                        </p:attrNameLst>
                                      </p:cBhvr>
                                      <p:to>
                                        <p:strVal val="visible"/>
                                      </p:to>
                                    </p:set>
                                  </p:childTnLst>
                                </p:cTn>
                              </p:par>
                              <p:par>
                                <p:cTn id="140" presetID="1" presetClass="exit" presetSubtype="0" fill="hold" grpId="1" nodeType="withEffect">
                                  <p:stCondLst>
                                    <p:cond delay="0"/>
                                  </p:stCondLst>
                                  <p:childTnLst>
                                    <p:set>
                                      <p:cBhvr>
                                        <p:cTn id="141" dur="1" fill="hold">
                                          <p:stCondLst>
                                            <p:cond delay="0"/>
                                          </p:stCondLst>
                                        </p:cTn>
                                        <p:tgtEl>
                                          <p:spTgt spid="88"/>
                                        </p:tgtEl>
                                        <p:attrNameLst>
                                          <p:attrName>style.visibility</p:attrName>
                                        </p:attrNameLst>
                                      </p:cBhvr>
                                      <p:to>
                                        <p:strVal val="hidden"/>
                                      </p:to>
                                    </p:set>
                                  </p:childTnLst>
                                </p:cTn>
                              </p:par>
                            </p:childTnLst>
                          </p:cTn>
                        </p:par>
                      </p:childTnLst>
                    </p:cTn>
                  </p:par>
                  <p:par>
                    <p:cTn id="142" fill="hold">
                      <p:stCondLst>
                        <p:cond delay="indefinite"/>
                      </p:stCondLst>
                      <p:childTnLst>
                        <p:par>
                          <p:cTn id="143" fill="hold">
                            <p:stCondLst>
                              <p:cond delay="0"/>
                            </p:stCondLst>
                            <p:childTnLst>
                              <p:par>
                                <p:cTn id="144" presetID="1" presetClass="entr" presetSubtype="0" fill="hold" grpId="0" nodeType="clickEffect">
                                  <p:stCondLst>
                                    <p:cond delay="0"/>
                                  </p:stCondLst>
                                  <p:childTnLst>
                                    <p:set>
                                      <p:cBhvr>
                                        <p:cTn id="145" dur="1" fill="hold">
                                          <p:stCondLst>
                                            <p:cond delay="0"/>
                                          </p:stCondLst>
                                        </p:cTn>
                                        <p:tgtEl>
                                          <p:spTgt spid="91"/>
                                        </p:tgtEl>
                                        <p:attrNameLst>
                                          <p:attrName>style.visibility</p:attrName>
                                        </p:attrNameLst>
                                      </p:cBhvr>
                                      <p:to>
                                        <p:strVal val="visible"/>
                                      </p:to>
                                    </p:set>
                                  </p:childTnLst>
                                </p:cTn>
                              </p:par>
                              <p:par>
                                <p:cTn id="146" presetID="1" presetClass="entr" presetSubtype="0" fill="hold" grpId="0" nodeType="withEffect">
                                  <p:stCondLst>
                                    <p:cond delay="0"/>
                                  </p:stCondLst>
                                  <p:childTnLst>
                                    <p:set>
                                      <p:cBhvr>
                                        <p:cTn id="147" dur="1" fill="hold">
                                          <p:stCondLst>
                                            <p:cond delay="0"/>
                                          </p:stCondLst>
                                        </p:cTn>
                                        <p:tgtEl>
                                          <p:spTgt spid="51"/>
                                        </p:tgtEl>
                                        <p:attrNameLst>
                                          <p:attrName>style.visibility</p:attrName>
                                        </p:attrNameLst>
                                      </p:cBhvr>
                                      <p:to>
                                        <p:strVal val="visible"/>
                                      </p:to>
                                    </p:set>
                                  </p:childTnLst>
                                </p:cTn>
                              </p:par>
                              <p:par>
                                <p:cTn id="148" presetID="1" presetClass="entr" presetSubtype="0" fill="hold" grpId="0" nodeType="withEffect">
                                  <p:stCondLst>
                                    <p:cond delay="0"/>
                                  </p:stCondLst>
                                  <p:childTnLst>
                                    <p:set>
                                      <p:cBhvr>
                                        <p:cTn id="149" dur="1" fill="hold">
                                          <p:stCondLst>
                                            <p:cond delay="0"/>
                                          </p:stCondLst>
                                        </p:cTn>
                                        <p:tgtEl>
                                          <p:spTgt spid="89"/>
                                        </p:tgtEl>
                                        <p:attrNameLst>
                                          <p:attrName>style.visibility</p:attrName>
                                        </p:attrNameLst>
                                      </p:cBhvr>
                                      <p:to>
                                        <p:strVal val="visible"/>
                                      </p:to>
                                    </p:set>
                                  </p:childTnLst>
                                </p:cTn>
                              </p:par>
                              <p:par>
                                <p:cTn id="150" presetID="1" presetClass="exit" presetSubtype="0" fill="hold" grpId="1" nodeType="withEffect">
                                  <p:stCondLst>
                                    <p:cond delay="0"/>
                                  </p:stCondLst>
                                  <p:childTnLst>
                                    <p:set>
                                      <p:cBhvr>
                                        <p:cTn id="151" dur="1" fill="hold">
                                          <p:stCondLst>
                                            <p:cond delay="0"/>
                                          </p:stCondLst>
                                        </p:cTn>
                                        <p:tgtEl>
                                          <p:spTgt spid="90"/>
                                        </p:tgtEl>
                                        <p:attrNameLst>
                                          <p:attrName>style.visibility</p:attrName>
                                        </p:attrNameLst>
                                      </p:cBhvr>
                                      <p:to>
                                        <p:strVal val="hidden"/>
                                      </p:to>
                                    </p:set>
                                  </p:childTnLst>
                                </p:cTn>
                              </p:par>
                            </p:childTnLst>
                          </p:cTn>
                        </p:par>
                      </p:childTnLst>
                    </p:cTn>
                  </p:par>
                  <p:par>
                    <p:cTn id="152" fill="hold">
                      <p:stCondLst>
                        <p:cond delay="indefinite"/>
                      </p:stCondLst>
                      <p:childTnLst>
                        <p:par>
                          <p:cTn id="153" fill="hold">
                            <p:stCondLst>
                              <p:cond delay="0"/>
                            </p:stCondLst>
                            <p:childTnLst>
                              <p:par>
                                <p:cTn id="154" presetID="1" presetClass="entr" presetSubtype="0" fill="hold" grpId="0" nodeType="clickEffect">
                                  <p:stCondLst>
                                    <p:cond delay="0"/>
                                  </p:stCondLst>
                                  <p:childTnLst>
                                    <p:set>
                                      <p:cBhvr>
                                        <p:cTn id="155" dur="1" fill="hold">
                                          <p:stCondLst>
                                            <p:cond delay="0"/>
                                          </p:stCondLst>
                                        </p:cTn>
                                        <p:tgtEl>
                                          <p:spTgt spid="52"/>
                                        </p:tgtEl>
                                        <p:attrNameLst>
                                          <p:attrName>style.visibility</p:attrName>
                                        </p:attrNameLst>
                                      </p:cBhvr>
                                      <p:to>
                                        <p:strVal val="visible"/>
                                      </p:to>
                                    </p:set>
                                  </p:childTnLst>
                                </p:cTn>
                              </p:par>
                              <p:par>
                                <p:cTn id="156" presetID="1" presetClass="exit" presetSubtype="0" fill="hold" grpId="1" nodeType="withEffect">
                                  <p:stCondLst>
                                    <p:cond delay="0"/>
                                  </p:stCondLst>
                                  <p:childTnLst>
                                    <p:set>
                                      <p:cBhvr>
                                        <p:cTn id="157" dur="1" fill="hold">
                                          <p:stCondLst>
                                            <p:cond delay="0"/>
                                          </p:stCondLst>
                                        </p:cTn>
                                        <p:tgtEl>
                                          <p:spTgt spid="89"/>
                                        </p:tgtEl>
                                        <p:attrNameLst>
                                          <p:attrName>style.visibility</p:attrName>
                                        </p:attrNameLst>
                                      </p:cBhvr>
                                      <p:to>
                                        <p:strVal val="hidden"/>
                                      </p:to>
                                    </p:set>
                                  </p:childTnLst>
                                </p:cTn>
                              </p:par>
                            </p:childTnLst>
                          </p:cTn>
                        </p:par>
                      </p:childTnLst>
                    </p:cTn>
                  </p:par>
                  <p:par>
                    <p:cTn id="158" fill="hold">
                      <p:stCondLst>
                        <p:cond delay="indefinite"/>
                      </p:stCondLst>
                      <p:childTnLst>
                        <p:par>
                          <p:cTn id="159" fill="hold">
                            <p:stCondLst>
                              <p:cond delay="0"/>
                            </p:stCondLst>
                            <p:childTnLst>
                              <p:par>
                                <p:cTn id="160" presetID="1" presetClass="entr" presetSubtype="0" fill="hold" grpId="0" nodeType="clickEffect">
                                  <p:stCondLst>
                                    <p:cond delay="0"/>
                                  </p:stCondLst>
                                  <p:childTnLst>
                                    <p:set>
                                      <p:cBhvr>
                                        <p:cTn id="161" dur="1" fill="hold">
                                          <p:stCondLst>
                                            <p:cond delay="0"/>
                                          </p:stCondLst>
                                        </p:cTn>
                                        <p:tgtEl>
                                          <p:spTgt spid="96"/>
                                        </p:tgtEl>
                                        <p:attrNameLst>
                                          <p:attrName>style.visibility</p:attrName>
                                        </p:attrNameLst>
                                      </p:cBhvr>
                                      <p:to>
                                        <p:strVal val="visible"/>
                                      </p:to>
                                    </p:set>
                                  </p:childTnLst>
                                </p:cTn>
                              </p:par>
                              <p:par>
                                <p:cTn id="162" presetID="1" presetClass="entr" presetSubtype="0" fill="hold" grpId="0" nodeType="withEffect">
                                  <p:stCondLst>
                                    <p:cond delay="0"/>
                                  </p:stCondLst>
                                  <p:childTnLst>
                                    <p:set>
                                      <p:cBhvr>
                                        <p:cTn id="163" dur="1" fill="hold">
                                          <p:stCondLst>
                                            <p:cond delay="0"/>
                                          </p:stCondLst>
                                        </p:cTn>
                                        <p:tgtEl>
                                          <p:spTgt spid="95"/>
                                        </p:tgtEl>
                                        <p:attrNameLst>
                                          <p:attrName>style.visibility</p:attrName>
                                        </p:attrNameLst>
                                      </p:cBhvr>
                                      <p:to>
                                        <p:strVal val="visible"/>
                                      </p:to>
                                    </p:set>
                                  </p:childTnLst>
                                </p:cTn>
                              </p:par>
                              <p:par>
                                <p:cTn id="164" presetID="1" presetClass="entr" presetSubtype="0" fill="hold" nodeType="withEffect">
                                  <p:stCondLst>
                                    <p:cond delay="0"/>
                                  </p:stCondLst>
                                  <p:childTnLst>
                                    <p:set>
                                      <p:cBhvr>
                                        <p:cTn id="165" dur="1" fill="hold">
                                          <p:stCondLst>
                                            <p:cond delay="0"/>
                                          </p:stCondLst>
                                        </p:cTn>
                                        <p:tgtEl>
                                          <p:spTgt spid="94"/>
                                        </p:tgtEl>
                                        <p:attrNameLst>
                                          <p:attrName>style.visibility</p:attrName>
                                        </p:attrNameLst>
                                      </p:cBhvr>
                                      <p:to>
                                        <p:strVal val="visible"/>
                                      </p:to>
                                    </p:set>
                                  </p:childTnLst>
                                </p:cTn>
                              </p:par>
                              <p:par>
                                <p:cTn id="166" presetID="1" presetClass="entr" presetSubtype="0" fill="hold" grpId="0" nodeType="withEffect">
                                  <p:stCondLst>
                                    <p:cond delay="0"/>
                                  </p:stCondLst>
                                  <p:childTnLst>
                                    <p:set>
                                      <p:cBhvr>
                                        <p:cTn id="167" dur="1" fill="hold">
                                          <p:stCondLst>
                                            <p:cond delay="0"/>
                                          </p:stCondLst>
                                        </p:cTn>
                                        <p:tgtEl>
                                          <p:spTgt spid="92"/>
                                        </p:tgtEl>
                                        <p:attrNameLst>
                                          <p:attrName>style.visibility</p:attrName>
                                        </p:attrNameLst>
                                      </p:cBhvr>
                                      <p:to>
                                        <p:strVal val="visible"/>
                                      </p:to>
                                    </p:set>
                                  </p:childTnLst>
                                </p:cTn>
                              </p:par>
                              <p:par>
                                <p:cTn id="168" presetID="1" presetClass="entr" presetSubtype="0" fill="hold" nodeType="withEffect">
                                  <p:stCondLst>
                                    <p:cond delay="0"/>
                                  </p:stCondLst>
                                  <p:childTnLst>
                                    <p:set>
                                      <p:cBhvr>
                                        <p:cTn id="169" dur="1" fill="hold">
                                          <p:stCondLst>
                                            <p:cond delay="0"/>
                                          </p:stCondLst>
                                        </p:cTn>
                                        <p:tgtEl>
                                          <p:spTgt spid="112"/>
                                        </p:tgtEl>
                                        <p:attrNameLst>
                                          <p:attrName>style.visibility</p:attrName>
                                        </p:attrNameLst>
                                      </p:cBhvr>
                                      <p:to>
                                        <p:strVal val="visible"/>
                                      </p:to>
                                    </p:set>
                                  </p:childTnLst>
                                </p:cTn>
                              </p:par>
                              <p:par>
                                <p:cTn id="170" presetID="1" presetClass="entr" presetSubtype="0" fill="hold" nodeType="withEffect">
                                  <p:stCondLst>
                                    <p:cond delay="0"/>
                                  </p:stCondLst>
                                  <p:childTnLst>
                                    <p:set>
                                      <p:cBhvr>
                                        <p:cTn id="171" dur="1" fill="hold">
                                          <p:stCondLst>
                                            <p:cond delay="0"/>
                                          </p:stCondLst>
                                        </p:cTn>
                                        <p:tgtEl>
                                          <p:spTgt spid="114"/>
                                        </p:tgtEl>
                                        <p:attrNameLst>
                                          <p:attrName>style.visibility</p:attrName>
                                        </p:attrNameLst>
                                      </p:cBhvr>
                                      <p:to>
                                        <p:strVal val="visible"/>
                                      </p:to>
                                    </p:set>
                                  </p:childTnLst>
                                </p:cTn>
                              </p:par>
                              <p:par>
                                <p:cTn id="172" presetID="1" presetClass="entr" presetSubtype="0" fill="hold" nodeType="withEffect">
                                  <p:stCondLst>
                                    <p:cond delay="0"/>
                                  </p:stCondLst>
                                  <p:childTnLst>
                                    <p:set>
                                      <p:cBhvr>
                                        <p:cTn id="173" dur="1" fill="hold">
                                          <p:stCondLst>
                                            <p:cond delay="0"/>
                                          </p:stCondLst>
                                        </p:cTn>
                                        <p:tgtEl>
                                          <p:spTgt spid="114"/>
                                        </p:tgtEl>
                                        <p:attrNameLst>
                                          <p:attrName>style.visibility</p:attrName>
                                        </p:attrNameLst>
                                      </p:cBhvr>
                                      <p:to>
                                        <p:strVal val="visible"/>
                                      </p:to>
                                    </p:set>
                                  </p:childTnLst>
                                </p:cTn>
                              </p:par>
                              <p:par>
                                <p:cTn id="174" presetID="1" presetClass="entr" presetSubtype="0" fill="hold" nodeType="withEffect">
                                  <p:stCondLst>
                                    <p:cond delay="0"/>
                                  </p:stCondLst>
                                  <p:childTnLst>
                                    <p:set>
                                      <p:cBhvr>
                                        <p:cTn id="175" dur="1" fill="hold">
                                          <p:stCondLst>
                                            <p:cond delay="0"/>
                                          </p:stCondLst>
                                        </p:cTn>
                                        <p:tgtEl>
                                          <p:spTgt spid="116"/>
                                        </p:tgtEl>
                                        <p:attrNameLst>
                                          <p:attrName>style.visibility</p:attrName>
                                        </p:attrNameLst>
                                      </p:cBhvr>
                                      <p:to>
                                        <p:strVal val="visible"/>
                                      </p:to>
                                    </p:set>
                                  </p:childTnLst>
                                </p:cTn>
                              </p:par>
                              <p:par>
                                <p:cTn id="176" presetID="1" presetClass="entr" presetSubtype="0" fill="hold" nodeType="withEffect">
                                  <p:stCondLst>
                                    <p:cond delay="0"/>
                                  </p:stCondLst>
                                  <p:childTnLst>
                                    <p:set>
                                      <p:cBhvr>
                                        <p:cTn id="177" dur="1" fill="hold">
                                          <p:stCondLst>
                                            <p:cond delay="0"/>
                                          </p:stCondLst>
                                        </p:cTn>
                                        <p:tgtEl>
                                          <p:spTgt spid="119"/>
                                        </p:tgtEl>
                                        <p:attrNameLst>
                                          <p:attrName>style.visibility</p:attrName>
                                        </p:attrNameLst>
                                      </p:cBhvr>
                                      <p:to>
                                        <p:strVal val="visible"/>
                                      </p:to>
                                    </p:set>
                                  </p:childTnLst>
                                </p:cTn>
                              </p:par>
                              <p:par>
                                <p:cTn id="178" presetID="1" presetClass="entr" presetSubtype="0" fill="hold" nodeType="withEffect">
                                  <p:stCondLst>
                                    <p:cond delay="0"/>
                                  </p:stCondLst>
                                  <p:childTnLst>
                                    <p:set>
                                      <p:cBhvr>
                                        <p:cTn id="179" dur="1" fill="hold">
                                          <p:stCondLst>
                                            <p:cond delay="0"/>
                                          </p:stCondLst>
                                        </p:cTn>
                                        <p:tgtEl>
                                          <p:spTgt spid="121"/>
                                        </p:tgtEl>
                                        <p:attrNameLst>
                                          <p:attrName>style.visibility</p:attrName>
                                        </p:attrNameLst>
                                      </p:cBhvr>
                                      <p:to>
                                        <p:strVal val="visible"/>
                                      </p:to>
                                    </p:set>
                                  </p:childTnLst>
                                </p:cTn>
                              </p:par>
                              <p:par>
                                <p:cTn id="180" presetID="1" presetClass="entr" presetSubtype="0" fill="hold" nodeType="withEffect">
                                  <p:stCondLst>
                                    <p:cond delay="0"/>
                                  </p:stCondLst>
                                  <p:childTnLst>
                                    <p:set>
                                      <p:cBhvr>
                                        <p:cTn id="181" dur="1" fill="hold">
                                          <p:stCondLst>
                                            <p:cond delay="0"/>
                                          </p:stCondLst>
                                        </p:cTn>
                                        <p:tgtEl>
                                          <p:spTgt spid="121"/>
                                        </p:tgtEl>
                                        <p:attrNameLst>
                                          <p:attrName>style.visibility</p:attrName>
                                        </p:attrNameLst>
                                      </p:cBhvr>
                                      <p:to>
                                        <p:strVal val="visible"/>
                                      </p:to>
                                    </p:set>
                                  </p:childTnLst>
                                </p:cTn>
                              </p:par>
                            </p:childTnLst>
                          </p:cTn>
                        </p:par>
                      </p:childTnLst>
                    </p:cTn>
                  </p:par>
                  <p:par>
                    <p:cTn id="182" fill="hold">
                      <p:stCondLst>
                        <p:cond delay="indefinite"/>
                      </p:stCondLst>
                      <p:childTnLst>
                        <p:par>
                          <p:cTn id="183" fill="hold">
                            <p:stCondLst>
                              <p:cond delay="0"/>
                            </p:stCondLst>
                            <p:childTnLst>
                              <p:par>
                                <p:cTn id="184" presetID="1" presetClass="exit" presetSubtype="0" fill="hold" grpId="1" nodeType="clickEffect">
                                  <p:stCondLst>
                                    <p:cond delay="0"/>
                                  </p:stCondLst>
                                  <p:childTnLst>
                                    <p:set>
                                      <p:cBhvr>
                                        <p:cTn id="185" dur="1" fill="hold">
                                          <p:stCondLst>
                                            <p:cond delay="0"/>
                                          </p:stCondLst>
                                        </p:cTn>
                                        <p:tgtEl>
                                          <p:spTgt spid="95"/>
                                        </p:tgtEl>
                                        <p:attrNameLst>
                                          <p:attrName>style.visibility</p:attrName>
                                        </p:attrNameLst>
                                      </p:cBhvr>
                                      <p:to>
                                        <p:strVal val="hidden"/>
                                      </p:to>
                                    </p:set>
                                  </p:childTnLst>
                                </p:cTn>
                              </p:par>
                              <p:par>
                                <p:cTn id="186" presetID="1" presetClass="exit" presetSubtype="0" fill="hold" grpId="1" nodeType="withEffect">
                                  <p:stCondLst>
                                    <p:cond delay="0"/>
                                  </p:stCondLst>
                                  <p:childTnLst>
                                    <p:set>
                                      <p:cBhvr>
                                        <p:cTn id="187" dur="1" fill="hold">
                                          <p:stCondLst>
                                            <p:cond delay="0"/>
                                          </p:stCondLst>
                                        </p:cTn>
                                        <p:tgtEl>
                                          <p:spTgt spid="96"/>
                                        </p:tgtEl>
                                        <p:attrNameLst>
                                          <p:attrName>style.visibility</p:attrName>
                                        </p:attrNameLst>
                                      </p:cBhvr>
                                      <p:to>
                                        <p:strVal val="hidden"/>
                                      </p:to>
                                    </p:set>
                                  </p:childTnLst>
                                </p:cTn>
                              </p:par>
                              <p:par>
                                <p:cTn id="188" presetID="1" presetClass="entr" presetSubtype="0" fill="hold" grpId="0" nodeType="withEffect">
                                  <p:stCondLst>
                                    <p:cond delay="0"/>
                                  </p:stCondLst>
                                  <p:childTnLst>
                                    <p:set>
                                      <p:cBhvr>
                                        <p:cTn id="189" dur="1" fill="hold">
                                          <p:stCondLst>
                                            <p:cond delay="0"/>
                                          </p:stCondLst>
                                        </p:cTn>
                                        <p:tgtEl>
                                          <p:spTgt spid="103"/>
                                        </p:tgtEl>
                                        <p:attrNameLst>
                                          <p:attrName>style.visibility</p:attrName>
                                        </p:attrNameLst>
                                      </p:cBhvr>
                                      <p:to>
                                        <p:strVal val="visible"/>
                                      </p:to>
                                    </p:set>
                                  </p:childTnLst>
                                </p:cTn>
                              </p:par>
                              <p:par>
                                <p:cTn id="190" presetID="1" presetClass="entr" presetSubtype="0" fill="hold" grpId="0" nodeType="withEffect">
                                  <p:stCondLst>
                                    <p:cond delay="0"/>
                                  </p:stCondLst>
                                  <p:childTnLst>
                                    <p:set>
                                      <p:cBhvr>
                                        <p:cTn id="191" dur="1" fill="hold">
                                          <p:stCondLst>
                                            <p:cond delay="0"/>
                                          </p:stCondLst>
                                        </p:cTn>
                                        <p:tgtEl>
                                          <p:spTgt spid="102"/>
                                        </p:tgtEl>
                                        <p:attrNameLst>
                                          <p:attrName>style.visibility</p:attrName>
                                        </p:attrNameLst>
                                      </p:cBhvr>
                                      <p:to>
                                        <p:strVal val="visible"/>
                                      </p:to>
                                    </p:set>
                                  </p:childTnLst>
                                </p:cTn>
                              </p:par>
                              <p:par>
                                <p:cTn id="192" presetID="1" presetClass="entr" presetSubtype="0" fill="hold" grpId="0" nodeType="withEffect">
                                  <p:stCondLst>
                                    <p:cond delay="0"/>
                                  </p:stCondLst>
                                  <p:childTnLst>
                                    <p:set>
                                      <p:cBhvr>
                                        <p:cTn id="193" dur="1" fill="hold">
                                          <p:stCondLst>
                                            <p:cond delay="0"/>
                                          </p:stCondLst>
                                        </p:cTn>
                                        <p:tgtEl>
                                          <p:spTgt spid="104"/>
                                        </p:tgtEl>
                                        <p:attrNameLst>
                                          <p:attrName>style.visibility</p:attrName>
                                        </p:attrNameLst>
                                      </p:cBhvr>
                                      <p:to>
                                        <p:strVal val="visible"/>
                                      </p:to>
                                    </p:set>
                                  </p:childTnLst>
                                </p:cTn>
                              </p:par>
                              <p:par>
                                <p:cTn id="194" presetID="1" presetClass="entr" presetSubtype="0" fill="hold" nodeType="withEffect">
                                  <p:stCondLst>
                                    <p:cond delay="0"/>
                                  </p:stCondLst>
                                  <p:childTnLst>
                                    <p:set>
                                      <p:cBhvr>
                                        <p:cTn id="195" dur="1" fill="hold">
                                          <p:stCondLst>
                                            <p:cond delay="0"/>
                                          </p:stCondLst>
                                        </p:cTn>
                                        <p:tgtEl>
                                          <p:spTgt spid="98"/>
                                        </p:tgtEl>
                                        <p:attrNameLst>
                                          <p:attrName>style.visibility</p:attrName>
                                        </p:attrNameLst>
                                      </p:cBhvr>
                                      <p:to>
                                        <p:strVal val="visible"/>
                                      </p:to>
                                    </p:set>
                                  </p:childTnLst>
                                </p:cTn>
                              </p:par>
                              <p:par>
                                <p:cTn id="196" presetID="1" presetClass="entr" presetSubtype="0" fill="hold" grpId="0" nodeType="withEffect">
                                  <p:stCondLst>
                                    <p:cond delay="0"/>
                                  </p:stCondLst>
                                  <p:childTnLst>
                                    <p:set>
                                      <p:cBhvr>
                                        <p:cTn id="197" dur="1" fill="hold">
                                          <p:stCondLst>
                                            <p:cond delay="0"/>
                                          </p:stCondLst>
                                        </p:cTn>
                                        <p:tgtEl>
                                          <p:spTgt spid="97"/>
                                        </p:tgtEl>
                                        <p:attrNameLst>
                                          <p:attrName>style.visibility</p:attrName>
                                        </p:attrNameLst>
                                      </p:cBhvr>
                                      <p:to>
                                        <p:strVal val="visible"/>
                                      </p:to>
                                    </p:set>
                                  </p:childTnLst>
                                </p:cTn>
                              </p:par>
                              <p:par>
                                <p:cTn id="198" presetID="1" presetClass="entr" presetSubtype="0" fill="hold" nodeType="withEffect">
                                  <p:stCondLst>
                                    <p:cond delay="0"/>
                                  </p:stCondLst>
                                  <p:childTnLst>
                                    <p:set>
                                      <p:cBhvr>
                                        <p:cTn id="199" dur="1" fill="hold">
                                          <p:stCondLst>
                                            <p:cond delay="0"/>
                                          </p:stCondLst>
                                        </p:cTn>
                                        <p:tgtEl>
                                          <p:spTgt spid="109"/>
                                        </p:tgtEl>
                                        <p:attrNameLst>
                                          <p:attrName>style.visibility</p:attrName>
                                        </p:attrNameLst>
                                      </p:cBhvr>
                                      <p:to>
                                        <p:strVal val="visible"/>
                                      </p:to>
                                    </p:set>
                                  </p:childTnLst>
                                </p:cTn>
                              </p:par>
                              <p:par>
                                <p:cTn id="200" presetID="1" presetClass="entr" presetSubtype="0" fill="hold" nodeType="withEffect">
                                  <p:stCondLst>
                                    <p:cond delay="0"/>
                                  </p:stCondLst>
                                  <p:childTnLst>
                                    <p:set>
                                      <p:cBhvr>
                                        <p:cTn id="201" dur="1" fill="hold">
                                          <p:stCondLst>
                                            <p:cond delay="0"/>
                                          </p:stCondLst>
                                        </p:cTn>
                                        <p:tgtEl>
                                          <p:spTgt spid="118"/>
                                        </p:tgtEl>
                                        <p:attrNameLst>
                                          <p:attrName>style.visibility</p:attrName>
                                        </p:attrNameLst>
                                      </p:cBhvr>
                                      <p:to>
                                        <p:strVal val="visible"/>
                                      </p:to>
                                    </p:set>
                                  </p:childTnLst>
                                </p:cTn>
                              </p:par>
                              <p:par>
                                <p:cTn id="202" presetID="1" presetClass="entr" presetSubtype="0" fill="hold" nodeType="withEffect">
                                  <p:stCondLst>
                                    <p:cond delay="0"/>
                                  </p:stCondLst>
                                  <p:childTnLst>
                                    <p:set>
                                      <p:cBhvr>
                                        <p:cTn id="203" dur="1" fill="hold">
                                          <p:stCondLst>
                                            <p:cond delay="0"/>
                                          </p:stCondLst>
                                        </p:cTn>
                                        <p:tgtEl>
                                          <p:spTgt spid="124"/>
                                        </p:tgtEl>
                                        <p:attrNameLst>
                                          <p:attrName>style.visibility</p:attrName>
                                        </p:attrNameLst>
                                      </p:cBhvr>
                                      <p:to>
                                        <p:strVal val="visible"/>
                                      </p:to>
                                    </p:set>
                                  </p:childTnLst>
                                </p:cTn>
                              </p:par>
                              <p:par>
                                <p:cTn id="204" presetID="1" presetClass="entr" presetSubtype="0" fill="hold" nodeType="withEffect">
                                  <p:stCondLst>
                                    <p:cond delay="0"/>
                                  </p:stCondLst>
                                  <p:childTnLst>
                                    <p:set>
                                      <p:cBhvr>
                                        <p:cTn id="205" dur="1" fill="hold">
                                          <p:stCondLst>
                                            <p:cond delay="0"/>
                                          </p:stCondLst>
                                        </p:cTn>
                                        <p:tgtEl>
                                          <p:spTgt spid="124"/>
                                        </p:tgtEl>
                                        <p:attrNameLst>
                                          <p:attrName>style.visibility</p:attrName>
                                        </p:attrNameLst>
                                      </p:cBhvr>
                                      <p:to>
                                        <p:strVal val="visible"/>
                                      </p:to>
                                    </p:set>
                                  </p:childTnLst>
                                </p:cTn>
                              </p:par>
                              <p:par>
                                <p:cTn id="206" presetID="1" presetClass="entr" presetSubtype="0" fill="hold" nodeType="withEffect">
                                  <p:stCondLst>
                                    <p:cond delay="0"/>
                                  </p:stCondLst>
                                  <p:childTnLst>
                                    <p:set>
                                      <p:cBhvr>
                                        <p:cTn id="207" dur="1" fill="hold">
                                          <p:stCondLst>
                                            <p:cond delay="0"/>
                                          </p:stCondLst>
                                        </p:cTn>
                                        <p:tgtEl>
                                          <p:spTgt spid="126"/>
                                        </p:tgtEl>
                                        <p:attrNameLst>
                                          <p:attrName>style.visibility</p:attrName>
                                        </p:attrNameLst>
                                      </p:cBhvr>
                                      <p:to>
                                        <p:strVal val="visible"/>
                                      </p:to>
                                    </p:set>
                                  </p:childTnLst>
                                </p:cTn>
                              </p:par>
                              <p:par>
                                <p:cTn id="208" presetID="1" presetClass="entr" presetSubtype="0" fill="hold" nodeType="withEffect">
                                  <p:stCondLst>
                                    <p:cond delay="0"/>
                                  </p:stCondLst>
                                  <p:childTnLst>
                                    <p:set>
                                      <p:cBhvr>
                                        <p:cTn id="209" dur="1" fill="hold">
                                          <p:stCondLst>
                                            <p:cond delay="0"/>
                                          </p:stCondLst>
                                        </p:cTn>
                                        <p:tgtEl>
                                          <p:spTgt spid="126"/>
                                        </p:tgtEl>
                                        <p:attrNameLst>
                                          <p:attrName>style.visibility</p:attrName>
                                        </p:attrNameLst>
                                      </p:cBhvr>
                                      <p:to>
                                        <p:strVal val="visible"/>
                                      </p:to>
                                    </p:set>
                                  </p:childTnLst>
                                </p:cTn>
                              </p:par>
                              <p:par>
                                <p:cTn id="210" presetID="1" presetClass="entr" presetSubtype="0" fill="hold" nodeType="withEffect">
                                  <p:stCondLst>
                                    <p:cond delay="0"/>
                                  </p:stCondLst>
                                  <p:childTnLst>
                                    <p:set>
                                      <p:cBhvr>
                                        <p:cTn id="211" dur="1" fill="hold">
                                          <p:stCondLst>
                                            <p:cond delay="0"/>
                                          </p:stCondLst>
                                        </p:cTn>
                                        <p:tgtEl>
                                          <p:spTgt spid="128"/>
                                        </p:tgtEl>
                                        <p:attrNameLst>
                                          <p:attrName>style.visibility</p:attrName>
                                        </p:attrNameLst>
                                      </p:cBhvr>
                                      <p:to>
                                        <p:strVal val="visible"/>
                                      </p:to>
                                    </p:set>
                                  </p:childTnLst>
                                </p:cTn>
                              </p:par>
                              <p:par>
                                <p:cTn id="212" presetID="1" presetClass="entr" presetSubtype="0" fill="hold" nodeType="withEffect">
                                  <p:stCondLst>
                                    <p:cond delay="0"/>
                                  </p:stCondLst>
                                  <p:childTnLst>
                                    <p:set>
                                      <p:cBhvr>
                                        <p:cTn id="213" dur="1" fill="hold">
                                          <p:stCondLst>
                                            <p:cond delay="0"/>
                                          </p:stCondLst>
                                        </p:cTn>
                                        <p:tgtEl>
                                          <p:spTgt spid="128"/>
                                        </p:tgtEl>
                                        <p:attrNameLst>
                                          <p:attrName>style.visibility</p:attrName>
                                        </p:attrNameLst>
                                      </p:cBhvr>
                                      <p:to>
                                        <p:strVal val="visible"/>
                                      </p:to>
                                    </p:set>
                                  </p:childTnLst>
                                </p:cTn>
                              </p:par>
                              <p:par>
                                <p:cTn id="214" presetID="1" presetClass="entr" presetSubtype="0" fill="hold" nodeType="withEffect">
                                  <p:stCondLst>
                                    <p:cond delay="0"/>
                                  </p:stCondLst>
                                  <p:childTnLst>
                                    <p:set>
                                      <p:cBhvr>
                                        <p:cTn id="215" dur="1" fill="hold">
                                          <p:stCondLst>
                                            <p:cond delay="0"/>
                                          </p:stCondLst>
                                        </p:cTn>
                                        <p:tgtEl>
                                          <p:spTgt spid="132"/>
                                        </p:tgtEl>
                                        <p:attrNameLst>
                                          <p:attrName>style.visibility</p:attrName>
                                        </p:attrNameLst>
                                      </p:cBhvr>
                                      <p:to>
                                        <p:strVal val="visible"/>
                                      </p:to>
                                    </p:set>
                                  </p:childTnLst>
                                </p:cTn>
                              </p:par>
                              <p:par>
                                <p:cTn id="216" presetID="1" presetClass="entr" presetSubtype="0" fill="hold" nodeType="withEffect">
                                  <p:stCondLst>
                                    <p:cond delay="0"/>
                                  </p:stCondLst>
                                  <p:childTnLst>
                                    <p:set>
                                      <p:cBhvr>
                                        <p:cTn id="217" dur="1" fill="hold">
                                          <p:stCondLst>
                                            <p:cond delay="0"/>
                                          </p:stCondLst>
                                        </p:cTn>
                                        <p:tgtEl>
                                          <p:spTgt spid="132"/>
                                        </p:tgtEl>
                                        <p:attrNameLst>
                                          <p:attrName>style.visibility</p:attrName>
                                        </p:attrNameLst>
                                      </p:cBhvr>
                                      <p:to>
                                        <p:strVal val="visible"/>
                                      </p:to>
                                    </p:set>
                                  </p:childTnLst>
                                </p:cTn>
                              </p:par>
                              <p:par>
                                <p:cTn id="218" presetID="1" presetClass="entr" presetSubtype="0" fill="hold" nodeType="withEffect">
                                  <p:stCondLst>
                                    <p:cond delay="0"/>
                                  </p:stCondLst>
                                  <p:childTnLst>
                                    <p:set>
                                      <p:cBhvr>
                                        <p:cTn id="219" dur="1" fill="hold">
                                          <p:stCondLst>
                                            <p:cond delay="0"/>
                                          </p:stCondLst>
                                        </p:cTn>
                                        <p:tgtEl>
                                          <p:spTgt spid="137"/>
                                        </p:tgtEl>
                                        <p:attrNameLst>
                                          <p:attrName>style.visibility</p:attrName>
                                        </p:attrNameLst>
                                      </p:cBhvr>
                                      <p:to>
                                        <p:strVal val="visible"/>
                                      </p:to>
                                    </p:set>
                                  </p:childTnLst>
                                </p:cTn>
                              </p:par>
                              <p:par>
                                <p:cTn id="220" presetID="1" presetClass="entr" presetSubtype="0" fill="hold" nodeType="withEffect">
                                  <p:stCondLst>
                                    <p:cond delay="0"/>
                                  </p:stCondLst>
                                  <p:childTnLst>
                                    <p:set>
                                      <p:cBhvr>
                                        <p:cTn id="221" dur="1" fill="hold">
                                          <p:stCondLst>
                                            <p:cond delay="0"/>
                                          </p:stCondLst>
                                        </p:cTn>
                                        <p:tgtEl>
                                          <p:spTgt spid="137"/>
                                        </p:tgtEl>
                                        <p:attrNameLst>
                                          <p:attrName>style.visibility</p:attrName>
                                        </p:attrNameLst>
                                      </p:cBhvr>
                                      <p:to>
                                        <p:strVal val="visible"/>
                                      </p:to>
                                    </p:set>
                                  </p:childTnLst>
                                </p:cTn>
                              </p:par>
                            </p:childTnLst>
                          </p:cTn>
                        </p:par>
                      </p:childTnLst>
                    </p:cTn>
                  </p:par>
                  <p:par>
                    <p:cTn id="222" fill="hold">
                      <p:stCondLst>
                        <p:cond delay="indefinite"/>
                      </p:stCondLst>
                      <p:childTnLst>
                        <p:par>
                          <p:cTn id="223" fill="hold">
                            <p:stCondLst>
                              <p:cond delay="0"/>
                            </p:stCondLst>
                            <p:childTnLst>
                              <p:par>
                                <p:cTn id="224" presetID="1" presetClass="entr" presetSubtype="0" fill="hold" nodeType="clickEffect">
                                  <p:stCondLst>
                                    <p:cond delay="0"/>
                                  </p:stCondLst>
                                  <p:childTnLst>
                                    <p:set>
                                      <p:cBhvr>
                                        <p:cTn id="225" dur="1" fill="hold">
                                          <p:stCondLst>
                                            <p:cond delay="0"/>
                                          </p:stCondLst>
                                        </p:cTn>
                                        <p:tgtEl>
                                          <p:spTgt spid="147"/>
                                        </p:tgtEl>
                                        <p:attrNameLst>
                                          <p:attrName>style.visibility</p:attrName>
                                        </p:attrNameLst>
                                      </p:cBhvr>
                                      <p:to>
                                        <p:strVal val="visible"/>
                                      </p:to>
                                    </p:set>
                                  </p:childTnLst>
                                </p:cTn>
                              </p:par>
                              <p:par>
                                <p:cTn id="226" presetID="1" presetClass="entr" presetSubtype="0" fill="hold" nodeType="withEffect">
                                  <p:stCondLst>
                                    <p:cond delay="0"/>
                                  </p:stCondLst>
                                  <p:childTnLst>
                                    <p:set>
                                      <p:cBhvr>
                                        <p:cTn id="227" dur="1" fill="hold">
                                          <p:stCondLst>
                                            <p:cond delay="0"/>
                                          </p:stCondLst>
                                        </p:cTn>
                                        <p:tgtEl>
                                          <p:spTgt spid="148"/>
                                        </p:tgtEl>
                                        <p:attrNameLst>
                                          <p:attrName>style.visibility</p:attrName>
                                        </p:attrNameLst>
                                      </p:cBhvr>
                                      <p:to>
                                        <p:strVal val="visible"/>
                                      </p:to>
                                    </p:set>
                                  </p:childTnLst>
                                </p:cTn>
                              </p:par>
                              <p:par>
                                <p:cTn id="228" presetID="1" presetClass="entr" presetSubtype="0" fill="hold" grpId="0" nodeType="withEffect">
                                  <p:stCondLst>
                                    <p:cond delay="0"/>
                                  </p:stCondLst>
                                  <p:childTnLst>
                                    <p:set>
                                      <p:cBhvr>
                                        <p:cTn id="229" dur="1" fill="hold">
                                          <p:stCondLst>
                                            <p:cond delay="0"/>
                                          </p:stCondLst>
                                        </p:cTn>
                                        <p:tgtEl>
                                          <p:spTgt spid="149"/>
                                        </p:tgtEl>
                                        <p:attrNameLst>
                                          <p:attrName>style.visibility</p:attrName>
                                        </p:attrNameLst>
                                      </p:cBhvr>
                                      <p:to>
                                        <p:strVal val="visible"/>
                                      </p:to>
                                    </p:set>
                                  </p:childTnLst>
                                </p:cTn>
                              </p:par>
                              <p:par>
                                <p:cTn id="230" presetID="1" presetClass="entr" presetSubtype="0" fill="hold" nodeType="withEffect">
                                  <p:stCondLst>
                                    <p:cond delay="0"/>
                                  </p:stCondLst>
                                  <p:childTnLst>
                                    <p:set>
                                      <p:cBhvr>
                                        <p:cTn id="231" dur="1" fill="hold">
                                          <p:stCondLst>
                                            <p:cond delay="0"/>
                                          </p:stCondLst>
                                        </p:cTn>
                                        <p:tgtEl>
                                          <p:spTgt spid="150"/>
                                        </p:tgtEl>
                                        <p:attrNameLst>
                                          <p:attrName>style.visibility</p:attrName>
                                        </p:attrNameLst>
                                      </p:cBhvr>
                                      <p:to>
                                        <p:strVal val="visible"/>
                                      </p:to>
                                    </p:set>
                                  </p:childTnLst>
                                </p:cTn>
                              </p:par>
                              <p:par>
                                <p:cTn id="232" presetID="1" presetClass="entr" presetSubtype="0" fill="hold" nodeType="withEffect">
                                  <p:stCondLst>
                                    <p:cond delay="0"/>
                                  </p:stCondLst>
                                  <p:childTnLst>
                                    <p:set>
                                      <p:cBhvr>
                                        <p:cTn id="233" dur="1" fill="hold">
                                          <p:stCondLst>
                                            <p:cond delay="0"/>
                                          </p:stCondLst>
                                        </p:cTn>
                                        <p:tgtEl>
                                          <p:spTgt spid="151"/>
                                        </p:tgtEl>
                                        <p:attrNameLst>
                                          <p:attrName>style.visibility</p:attrName>
                                        </p:attrNameLst>
                                      </p:cBhvr>
                                      <p:to>
                                        <p:strVal val="visible"/>
                                      </p:to>
                                    </p:set>
                                  </p:childTnLst>
                                </p:cTn>
                              </p:par>
                              <p:par>
                                <p:cTn id="234" presetID="1" presetClass="entr" presetSubtype="0" fill="hold" grpId="0" nodeType="withEffect">
                                  <p:stCondLst>
                                    <p:cond delay="0"/>
                                  </p:stCondLst>
                                  <p:childTnLst>
                                    <p:set>
                                      <p:cBhvr>
                                        <p:cTn id="235" dur="1" fill="hold">
                                          <p:stCondLst>
                                            <p:cond delay="0"/>
                                          </p:stCondLst>
                                        </p:cTn>
                                        <p:tgtEl>
                                          <p:spTgt spid="152"/>
                                        </p:tgtEl>
                                        <p:attrNameLst>
                                          <p:attrName>style.visibility</p:attrName>
                                        </p:attrNameLst>
                                      </p:cBhvr>
                                      <p:to>
                                        <p:strVal val="visible"/>
                                      </p:to>
                                    </p:set>
                                  </p:childTnLst>
                                </p:cTn>
                              </p:par>
                              <p:par>
                                <p:cTn id="236" presetID="1" presetClass="entr" presetSubtype="0" fill="hold" nodeType="withEffect">
                                  <p:stCondLst>
                                    <p:cond delay="0"/>
                                  </p:stCondLst>
                                  <p:childTnLst>
                                    <p:set>
                                      <p:cBhvr>
                                        <p:cTn id="237" dur="1" fill="hold">
                                          <p:stCondLst>
                                            <p:cond delay="0"/>
                                          </p:stCondLst>
                                        </p:cTn>
                                        <p:tgtEl>
                                          <p:spTgt spid="153"/>
                                        </p:tgtEl>
                                        <p:attrNameLst>
                                          <p:attrName>style.visibility</p:attrName>
                                        </p:attrNameLst>
                                      </p:cBhvr>
                                      <p:to>
                                        <p:strVal val="visible"/>
                                      </p:to>
                                    </p:set>
                                  </p:childTnLst>
                                </p:cTn>
                              </p:par>
                              <p:par>
                                <p:cTn id="238" presetID="1" presetClass="entr" presetSubtype="0" fill="hold" nodeType="withEffect">
                                  <p:stCondLst>
                                    <p:cond delay="0"/>
                                  </p:stCondLst>
                                  <p:childTnLst>
                                    <p:set>
                                      <p:cBhvr>
                                        <p:cTn id="239" dur="1" fill="hold">
                                          <p:stCondLst>
                                            <p:cond delay="0"/>
                                          </p:stCondLst>
                                        </p:cTn>
                                        <p:tgtEl>
                                          <p:spTgt spid="154"/>
                                        </p:tgtEl>
                                        <p:attrNameLst>
                                          <p:attrName>style.visibility</p:attrName>
                                        </p:attrNameLst>
                                      </p:cBhvr>
                                      <p:to>
                                        <p:strVal val="visible"/>
                                      </p:to>
                                    </p:set>
                                  </p:childTnLst>
                                </p:cTn>
                              </p:par>
                              <p:par>
                                <p:cTn id="240" presetID="1" presetClass="entr" presetSubtype="0" fill="hold" grpId="0" nodeType="withEffect">
                                  <p:stCondLst>
                                    <p:cond delay="0"/>
                                  </p:stCondLst>
                                  <p:childTnLst>
                                    <p:set>
                                      <p:cBhvr>
                                        <p:cTn id="241" dur="1" fill="hold">
                                          <p:stCondLst>
                                            <p:cond delay="0"/>
                                          </p:stCondLst>
                                        </p:cTn>
                                        <p:tgtEl>
                                          <p:spTgt spid="155"/>
                                        </p:tgtEl>
                                        <p:attrNameLst>
                                          <p:attrName>style.visibility</p:attrName>
                                        </p:attrNameLst>
                                      </p:cBhvr>
                                      <p:to>
                                        <p:strVal val="visible"/>
                                      </p:to>
                                    </p:set>
                                  </p:childTnLst>
                                </p:cTn>
                              </p:par>
                              <p:par>
                                <p:cTn id="242" presetID="1" presetClass="entr" presetSubtype="0" fill="hold" grpId="0" nodeType="withEffect">
                                  <p:stCondLst>
                                    <p:cond delay="0"/>
                                  </p:stCondLst>
                                  <p:childTnLst>
                                    <p:set>
                                      <p:cBhvr>
                                        <p:cTn id="243" dur="1" fill="hold">
                                          <p:stCondLst>
                                            <p:cond delay="0"/>
                                          </p:stCondLst>
                                        </p:cTn>
                                        <p:tgtEl>
                                          <p:spTgt spid="156"/>
                                        </p:tgtEl>
                                        <p:attrNameLst>
                                          <p:attrName>style.visibility</p:attrName>
                                        </p:attrNameLst>
                                      </p:cBhvr>
                                      <p:to>
                                        <p:strVal val="visible"/>
                                      </p:to>
                                    </p:set>
                                  </p:childTnLst>
                                </p:cTn>
                              </p:par>
                              <p:par>
                                <p:cTn id="244" presetID="1" presetClass="entr" presetSubtype="0" fill="hold" grpId="0" nodeType="withEffect">
                                  <p:stCondLst>
                                    <p:cond delay="0"/>
                                  </p:stCondLst>
                                  <p:childTnLst>
                                    <p:set>
                                      <p:cBhvr>
                                        <p:cTn id="245" dur="1" fill="hold">
                                          <p:stCondLst>
                                            <p:cond delay="0"/>
                                          </p:stCondLst>
                                        </p:cTn>
                                        <p:tgtEl>
                                          <p:spTgt spid="157"/>
                                        </p:tgtEl>
                                        <p:attrNameLst>
                                          <p:attrName>style.visibility</p:attrName>
                                        </p:attrNameLst>
                                      </p:cBhvr>
                                      <p:to>
                                        <p:strVal val="visible"/>
                                      </p:to>
                                    </p:set>
                                  </p:childTnLst>
                                </p:cTn>
                              </p:par>
                              <p:par>
                                <p:cTn id="246" presetID="1" presetClass="entr" presetSubtype="0" fill="hold" grpId="0" nodeType="withEffect">
                                  <p:stCondLst>
                                    <p:cond delay="0"/>
                                  </p:stCondLst>
                                  <p:childTnLst>
                                    <p:set>
                                      <p:cBhvr>
                                        <p:cTn id="247" dur="1" fill="hold">
                                          <p:stCondLst>
                                            <p:cond delay="0"/>
                                          </p:stCondLst>
                                        </p:cTn>
                                        <p:tgtEl>
                                          <p:spTgt spid="158"/>
                                        </p:tgtEl>
                                        <p:attrNameLst>
                                          <p:attrName>style.visibility</p:attrName>
                                        </p:attrNameLst>
                                      </p:cBhvr>
                                      <p:to>
                                        <p:strVal val="visible"/>
                                      </p:to>
                                    </p:set>
                                  </p:childTnLst>
                                </p:cTn>
                              </p:par>
                              <p:par>
                                <p:cTn id="248" presetID="1" presetClass="entr" presetSubtype="0" fill="hold" grpId="0" nodeType="withEffect">
                                  <p:stCondLst>
                                    <p:cond delay="0"/>
                                  </p:stCondLst>
                                  <p:childTnLst>
                                    <p:set>
                                      <p:cBhvr>
                                        <p:cTn id="249" dur="1" fill="hold">
                                          <p:stCondLst>
                                            <p:cond delay="0"/>
                                          </p:stCondLst>
                                        </p:cTn>
                                        <p:tgtEl>
                                          <p:spTgt spid="159"/>
                                        </p:tgtEl>
                                        <p:attrNameLst>
                                          <p:attrName>style.visibility</p:attrName>
                                        </p:attrNameLst>
                                      </p:cBhvr>
                                      <p:to>
                                        <p:strVal val="visible"/>
                                      </p:to>
                                    </p:set>
                                  </p:childTnLst>
                                </p:cTn>
                              </p:par>
                              <p:par>
                                <p:cTn id="250" presetID="1" presetClass="entr" presetSubtype="0" fill="hold" nodeType="withEffect">
                                  <p:stCondLst>
                                    <p:cond delay="0"/>
                                  </p:stCondLst>
                                  <p:childTnLst>
                                    <p:set>
                                      <p:cBhvr>
                                        <p:cTn id="251" dur="1" fill="hold">
                                          <p:stCondLst>
                                            <p:cond delay="0"/>
                                          </p:stCondLst>
                                        </p:cTn>
                                        <p:tgtEl>
                                          <p:spTgt spid="160"/>
                                        </p:tgtEl>
                                        <p:attrNameLst>
                                          <p:attrName>style.visibility</p:attrName>
                                        </p:attrNameLst>
                                      </p:cBhvr>
                                      <p:to>
                                        <p:strVal val="visible"/>
                                      </p:to>
                                    </p:set>
                                  </p:childTnLst>
                                </p:cTn>
                              </p:par>
                              <p:par>
                                <p:cTn id="252" presetID="1" presetClass="entr" presetSubtype="0" fill="hold" nodeType="withEffect">
                                  <p:stCondLst>
                                    <p:cond delay="0"/>
                                  </p:stCondLst>
                                  <p:childTnLst>
                                    <p:set>
                                      <p:cBhvr>
                                        <p:cTn id="253" dur="1" fill="hold">
                                          <p:stCondLst>
                                            <p:cond delay="0"/>
                                          </p:stCondLst>
                                        </p:cTn>
                                        <p:tgtEl>
                                          <p:spTgt spid="161"/>
                                        </p:tgtEl>
                                        <p:attrNameLst>
                                          <p:attrName>style.visibility</p:attrName>
                                        </p:attrNameLst>
                                      </p:cBhvr>
                                      <p:to>
                                        <p:strVal val="visible"/>
                                      </p:to>
                                    </p:set>
                                  </p:childTnLst>
                                </p:cTn>
                              </p:par>
                              <p:par>
                                <p:cTn id="254" presetID="1" presetClass="entr" presetSubtype="0" fill="hold" nodeType="withEffect">
                                  <p:stCondLst>
                                    <p:cond delay="0"/>
                                  </p:stCondLst>
                                  <p:childTnLst>
                                    <p:set>
                                      <p:cBhvr>
                                        <p:cTn id="255" dur="1" fill="hold">
                                          <p:stCondLst>
                                            <p:cond delay="0"/>
                                          </p:stCondLst>
                                        </p:cTn>
                                        <p:tgtEl>
                                          <p:spTgt spid="162"/>
                                        </p:tgtEl>
                                        <p:attrNameLst>
                                          <p:attrName>style.visibility</p:attrName>
                                        </p:attrNameLst>
                                      </p:cBhvr>
                                      <p:to>
                                        <p:strVal val="visible"/>
                                      </p:to>
                                    </p:set>
                                  </p:childTnLst>
                                </p:cTn>
                              </p:par>
                              <p:par>
                                <p:cTn id="256" presetID="1" presetClass="entr" presetSubtype="0" fill="hold" nodeType="withEffect">
                                  <p:stCondLst>
                                    <p:cond delay="0"/>
                                  </p:stCondLst>
                                  <p:childTnLst>
                                    <p:set>
                                      <p:cBhvr>
                                        <p:cTn id="257" dur="1" fill="hold">
                                          <p:stCondLst>
                                            <p:cond delay="0"/>
                                          </p:stCondLst>
                                        </p:cTn>
                                        <p:tgtEl>
                                          <p:spTgt spid="163"/>
                                        </p:tgtEl>
                                        <p:attrNameLst>
                                          <p:attrName>style.visibility</p:attrName>
                                        </p:attrNameLst>
                                      </p:cBhvr>
                                      <p:to>
                                        <p:strVal val="visible"/>
                                      </p:to>
                                    </p:set>
                                  </p:childTnLst>
                                </p:cTn>
                              </p:par>
                              <p:par>
                                <p:cTn id="258" presetID="1" presetClass="entr" presetSubtype="0" fill="hold" nodeType="withEffect">
                                  <p:stCondLst>
                                    <p:cond delay="0"/>
                                  </p:stCondLst>
                                  <p:childTnLst>
                                    <p:set>
                                      <p:cBhvr>
                                        <p:cTn id="259" dur="1" fill="hold">
                                          <p:stCondLst>
                                            <p:cond delay="0"/>
                                          </p:stCondLst>
                                        </p:cTn>
                                        <p:tgtEl>
                                          <p:spTgt spid="164"/>
                                        </p:tgtEl>
                                        <p:attrNameLst>
                                          <p:attrName>style.visibility</p:attrName>
                                        </p:attrNameLst>
                                      </p:cBhvr>
                                      <p:to>
                                        <p:strVal val="visible"/>
                                      </p:to>
                                    </p:set>
                                  </p:childTnLst>
                                </p:cTn>
                              </p:par>
                              <p:par>
                                <p:cTn id="260" presetID="1" presetClass="entr" presetSubtype="0" fill="hold" nodeType="withEffect">
                                  <p:stCondLst>
                                    <p:cond delay="0"/>
                                  </p:stCondLst>
                                  <p:childTnLst>
                                    <p:set>
                                      <p:cBhvr>
                                        <p:cTn id="261" dur="1" fill="hold">
                                          <p:stCondLst>
                                            <p:cond delay="0"/>
                                          </p:stCondLst>
                                        </p:cTn>
                                        <p:tgtEl>
                                          <p:spTgt spid="165"/>
                                        </p:tgtEl>
                                        <p:attrNameLst>
                                          <p:attrName>style.visibility</p:attrName>
                                        </p:attrNameLst>
                                      </p:cBhvr>
                                      <p:to>
                                        <p:strVal val="visible"/>
                                      </p:to>
                                    </p:set>
                                  </p:childTnLst>
                                </p:cTn>
                              </p:par>
                              <p:par>
                                <p:cTn id="262" presetID="1" presetClass="entr" presetSubtype="0" fill="hold" nodeType="withEffect">
                                  <p:stCondLst>
                                    <p:cond delay="0"/>
                                  </p:stCondLst>
                                  <p:childTnLst>
                                    <p:set>
                                      <p:cBhvr>
                                        <p:cTn id="263" dur="1" fill="hold">
                                          <p:stCondLst>
                                            <p:cond delay="0"/>
                                          </p:stCondLst>
                                        </p:cTn>
                                        <p:tgtEl>
                                          <p:spTgt spid="166"/>
                                        </p:tgtEl>
                                        <p:attrNameLst>
                                          <p:attrName>style.visibility</p:attrName>
                                        </p:attrNameLst>
                                      </p:cBhvr>
                                      <p:to>
                                        <p:strVal val="visible"/>
                                      </p:to>
                                    </p:set>
                                  </p:childTnLst>
                                </p:cTn>
                              </p:par>
                              <p:par>
                                <p:cTn id="264" presetID="1" presetClass="entr" presetSubtype="0" fill="hold" nodeType="withEffect">
                                  <p:stCondLst>
                                    <p:cond delay="0"/>
                                  </p:stCondLst>
                                  <p:childTnLst>
                                    <p:set>
                                      <p:cBhvr>
                                        <p:cTn id="265" dur="1" fill="hold">
                                          <p:stCondLst>
                                            <p:cond delay="0"/>
                                          </p:stCondLst>
                                        </p:cTn>
                                        <p:tgtEl>
                                          <p:spTgt spid="167"/>
                                        </p:tgtEl>
                                        <p:attrNameLst>
                                          <p:attrName>style.visibility</p:attrName>
                                        </p:attrNameLst>
                                      </p:cBhvr>
                                      <p:to>
                                        <p:strVal val="visible"/>
                                      </p:to>
                                    </p:set>
                                  </p:childTnLst>
                                </p:cTn>
                              </p:par>
                              <p:par>
                                <p:cTn id="266" presetID="42" presetClass="path" presetSubtype="0" accel="50000" decel="50000" fill="hold" nodeType="withEffect">
                                  <p:stCondLst>
                                    <p:cond delay="0"/>
                                  </p:stCondLst>
                                  <p:childTnLst>
                                    <p:animMotion origin="layout" path="M 0 0  L 0 0.33333  E" pathEditMode="relative" ptsTypes="">
                                      <p:cBhvr>
                                        <p:cTn id="267" dur="2000" fill="hold"/>
                                        <p:tgtEl>
                                          <p:spTgt spid="147"/>
                                        </p:tgtEl>
                                        <p:attrNameLst>
                                          <p:attrName>ppt_x</p:attrName>
                                          <p:attrName>ppt_y</p:attrName>
                                        </p:attrNameLst>
                                      </p:cBhvr>
                                    </p:animMotion>
                                  </p:childTnLst>
                                </p:cTn>
                              </p:par>
                              <p:par>
                                <p:cTn id="268" presetID="42" presetClass="path" presetSubtype="0" accel="50000" decel="50000" fill="hold" nodeType="withEffect">
                                  <p:stCondLst>
                                    <p:cond delay="0"/>
                                  </p:stCondLst>
                                  <p:childTnLst>
                                    <p:animMotion origin="layout" path="M 0 0  L 0 0.33333  E" pathEditMode="relative" ptsTypes="">
                                      <p:cBhvr>
                                        <p:cTn id="269" dur="2000" fill="hold"/>
                                        <p:tgtEl>
                                          <p:spTgt spid="148"/>
                                        </p:tgtEl>
                                        <p:attrNameLst>
                                          <p:attrName>ppt_x</p:attrName>
                                          <p:attrName>ppt_y</p:attrName>
                                        </p:attrNameLst>
                                      </p:cBhvr>
                                    </p:animMotion>
                                  </p:childTnLst>
                                </p:cTn>
                              </p:par>
                              <p:par>
                                <p:cTn id="270" presetID="42" presetClass="path" presetSubtype="0" accel="50000" decel="50000" fill="hold" grpId="1" nodeType="withEffect">
                                  <p:stCondLst>
                                    <p:cond delay="0"/>
                                  </p:stCondLst>
                                  <p:childTnLst>
                                    <p:animMotion origin="layout" path="M 0 0  L 0 0.33333  E" pathEditMode="relative" ptsTypes="">
                                      <p:cBhvr>
                                        <p:cTn id="271" dur="2000" fill="hold"/>
                                        <p:tgtEl>
                                          <p:spTgt spid="149"/>
                                        </p:tgtEl>
                                        <p:attrNameLst>
                                          <p:attrName>ppt_x</p:attrName>
                                          <p:attrName>ppt_y</p:attrName>
                                        </p:attrNameLst>
                                      </p:cBhvr>
                                    </p:animMotion>
                                  </p:childTnLst>
                                </p:cTn>
                              </p:par>
                              <p:par>
                                <p:cTn id="272" presetID="42" presetClass="path" presetSubtype="0" accel="50000" decel="50000" fill="hold" nodeType="withEffect">
                                  <p:stCondLst>
                                    <p:cond delay="0"/>
                                  </p:stCondLst>
                                  <p:childTnLst>
                                    <p:animMotion origin="layout" path="M 0 0  L 0 0.33333  E" pathEditMode="relative" ptsTypes="">
                                      <p:cBhvr>
                                        <p:cTn id="273" dur="2000" fill="hold"/>
                                        <p:tgtEl>
                                          <p:spTgt spid="150"/>
                                        </p:tgtEl>
                                        <p:attrNameLst>
                                          <p:attrName>ppt_x</p:attrName>
                                          <p:attrName>ppt_y</p:attrName>
                                        </p:attrNameLst>
                                      </p:cBhvr>
                                    </p:animMotion>
                                  </p:childTnLst>
                                </p:cTn>
                              </p:par>
                              <p:par>
                                <p:cTn id="274" presetID="42" presetClass="path" presetSubtype="0" accel="50000" decel="50000" fill="hold" nodeType="withEffect">
                                  <p:stCondLst>
                                    <p:cond delay="0"/>
                                  </p:stCondLst>
                                  <p:childTnLst>
                                    <p:animMotion origin="layout" path="M 0 0  L 0 0.33333  E" pathEditMode="relative" ptsTypes="">
                                      <p:cBhvr>
                                        <p:cTn id="275" dur="2000" fill="hold"/>
                                        <p:tgtEl>
                                          <p:spTgt spid="151"/>
                                        </p:tgtEl>
                                        <p:attrNameLst>
                                          <p:attrName>ppt_x</p:attrName>
                                          <p:attrName>ppt_y</p:attrName>
                                        </p:attrNameLst>
                                      </p:cBhvr>
                                    </p:animMotion>
                                  </p:childTnLst>
                                </p:cTn>
                              </p:par>
                              <p:par>
                                <p:cTn id="276" presetID="42" presetClass="path" presetSubtype="0" accel="50000" decel="50000" fill="hold" grpId="1" nodeType="withEffect">
                                  <p:stCondLst>
                                    <p:cond delay="0"/>
                                  </p:stCondLst>
                                  <p:childTnLst>
                                    <p:animMotion origin="layout" path="M 0 0  L 0 0.33333  E" pathEditMode="relative" ptsTypes="">
                                      <p:cBhvr>
                                        <p:cTn id="277" dur="2000" fill="hold"/>
                                        <p:tgtEl>
                                          <p:spTgt spid="152"/>
                                        </p:tgtEl>
                                        <p:attrNameLst>
                                          <p:attrName>ppt_x</p:attrName>
                                          <p:attrName>ppt_y</p:attrName>
                                        </p:attrNameLst>
                                      </p:cBhvr>
                                    </p:animMotion>
                                  </p:childTnLst>
                                </p:cTn>
                              </p:par>
                              <p:par>
                                <p:cTn id="278" presetID="42" presetClass="path" presetSubtype="0" accel="50000" decel="50000" fill="hold" nodeType="withEffect">
                                  <p:stCondLst>
                                    <p:cond delay="0"/>
                                  </p:stCondLst>
                                  <p:childTnLst>
                                    <p:animMotion origin="layout" path="M 0 0  L 0 0.33333  E" pathEditMode="relative" ptsTypes="">
                                      <p:cBhvr>
                                        <p:cTn id="279" dur="2000" fill="hold"/>
                                        <p:tgtEl>
                                          <p:spTgt spid="153"/>
                                        </p:tgtEl>
                                        <p:attrNameLst>
                                          <p:attrName>ppt_x</p:attrName>
                                          <p:attrName>ppt_y</p:attrName>
                                        </p:attrNameLst>
                                      </p:cBhvr>
                                    </p:animMotion>
                                  </p:childTnLst>
                                </p:cTn>
                              </p:par>
                              <p:par>
                                <p:cTn id="280" presetID="42" presetClass="path" presetSubtype="0" accel="50000" decel="50000" fill="hold" nodeType="withEffect">
                                  <p:stCondLst>
                                    <p:cond delay="0"/>
                                  </p:stCondLst>
                                  <p:childTnLst>
                                    <p:animMotion origin="layout" path="M 0 0  L 0 0.33333  E" pathEditMode="relative" ptsTypes="">
                                      <p:cBhvr>
                                        <p:cTn id="281" dur="2000" fill="hold"/>
                                        <p:tgtEl>
                                          <p:spTgt spid="154"/>
                                        </p:tgtEl>
                                        <p:attrNameLst>
                                          <p:attrName>ppt_x</p:attrName>
                                          <p:attrName>ppt_y</p:attrName>
                                        </p:attrNameLst>
                                      </p:cBhvr>
                                    </p:animMotion>
                                  </p:childTnLst>
                                </p:cTn>
                              </p:par>
                              <p:par>
                                <p:cTn id="282" presetID="42" presetClass="path" presetSubtype="0" accel="50000" decel="50000" fill="hold" grpId="1" nodeType="withEffect">
                                  <p:stCondLst>
                                    <p:cond delay="0"/>
                                  </p:stCondLst>
                                  <p:childTnLst>
                                    <p:animMotion origin="layout" path="M 0 0  L 0 0.33333  E" pathEditMode="relative" ptsTypes="">
                                      <p:cBhvr>
                                        <p:cTn id="283" dur="2000" fill="hold"/>
                                        <p:tgtEl>
                                          <p:spTgt spid="155"/>
                                        </p:tgtEl>
                                        <p:attrNameLst>
                                          <p:attrName>ppt_x</p:attrName>
                                          <p:attrName>ppt_y</p:attrName>
                                        </p:attrNameLst>
                                      </p:cBhvr>
                                    </p:animMotion>
                                  </p:childTnLst>
                                </p:cTn>
                              </p:par>
                              <p:par>
                                <p:cTn id="284" presetID="42" presetClass="path" presetSubtype="0" accel="50000" decel="50000" fill="hold" grpId="1" nodeType="withEffect">
                                  <p:stCondLst>
                                    <p:cond delay="0"/>
                                  </p:stCondLst>
                                  <p:childTnLst>
                                    <p:animMotion origin="layout" path="M 0 0  L 0 0.33333  E" pathEditMode="relative" ptsTypes="">
                                      <p:cBhvr>
                                        <p:cTn id="285" dur="2000" fill="hold"/>
                                        <p:tgtEl>
                                          <p:spTgt spid="156"/>
                                        </p:tgtEl>
                                        <p:attrNameLst>
                                          <p:attrName>ppt_x</p:attrName>
                                          <p:attrName>ppt_y</p:attrName>
                                        </p:attrNameLst>
                                      </p:cBhvr>
                                    </p:animMotion>
                                  </p:childTnLst>
                                </p:cTn>
                              </p:par>
                              <p:par>
                                <p:cTn id="286" presetID="42" presetClass="path" presetSubtype="0" accel="50000" decel="50000" fill="hold" grpId="1" nodeType="withEffect">
                                  <p:stCondLst>
                                    <p:cond delay="0"/>
                                  </p:stCondLst>
                                  <p:childTnLst>
                                    <p:animMotion origin="layout" path="M 0 0  L 0 0.33333  E" pathEditMode="relative" ptsTypes="">
                                      <p:cBhvr>
                                        <p:cTn id="287" dur="2000" fill="hold"/>
                                        <p:tgtEl>
                                          <p:spTgt spid="157"/>
                                        </p:tgtEl>
                                        <p:attrNameLst>
                                          <p:attrName>ppt_x</p:attrName>
                                          <p:attrName>ppt_y</p:attrName>
                                        </p:attrNameLst>
                                      </p:cBhvr>
                                    </p:animMotion>
                                  </p:childTnLst>
                                </p:cTn>
                              </p:par>
                              <p:par>
                                <p:cTn id="288" presetID="42" presetClass="path" presetSubtype="0" accel="50000" decel="50000" fill="hold" grpId="1" nodeType="withEffect">
                                  <p:stCondLst>
                                    <p:cond delay="0"/>
                                  </p:stCondLst>
                                  <p:childTnLst>
                                    <p:animMotion origin="layout" path="M 0 0  L 0 0.33333  E" pathEditMode="relative" ptsTypes="">
                                      <p:cBhvr>
                                        <p:cTn id="289" dur="2000" fill="hold"/>
                                        <p:tgtEl>
                                          <p:spTgt spid="158"/>
                                        </p:tgtEl>
                                        <p:attrNameLst>
                                          <p:attrName>ppt_x</p:attrName>
                                          <p:attrName>ppt_y</p:attrName>
                                        </p:attrNameLst>
                                      </p:cBhvr>
                                    </p:animMotion>
                                  </p:childTnLst>
                                </p:cTn>
                              </p:par>
                              <p:par>
                                <p:cTn id="290" presetID="42" presetClass="path" presetSubtype="0" accel="50000" decel="50000" fill="hold" grpId="1" nodeType="withEffect">
                                  <p:stCondLst>
                                    <p:cond delay="0"/>
                                  </p:stCondLst>
                                  <p:childTnLst>
                                    <p:animMotion origin="layout" path="M 0 0  L 0 0.33333  E" pathEditMode="relative" ptsTypes="">
                                      <p:cBhvr>
                                        <p:cTn id="291" dur="2000" fill="hold"/>
                                        <p:tgtEl>
                                          <p:spTgt spid="159"/>
                                        </p:tgtEl>
                                        <p:attrNameLst>
                                          <p:attrName>ppt_x</p:attrName>
                                          <p:attrName>ppt_y</p:attrName>
                                        </p:attrNameLst>
                                      </p:cBhvr>
                                    </p:animMotion>
                                  </p:childTnLst>
                                </p:cTn>
                              </p:par>
                              <p:par>
                                <p:cTn id="292" presetID="42" presetClass="path" presetSubtype="0" accel="50000" decel="50000" fill="hold" nodeType="withEffect">
                                  <p:stCondLst>
                                    <p:cond delay="0"/>
                                  </p:stCondLst>
                                  <p:childTnLst>
                                    <p:animMotion origin="layout" path="M 0 0  L 0 0.33333  E" pathEditMode="relative" ptsTypes="">
                                      <p:cBhvr>
                                        <p:cTn id="293" dur="2000" fill="hold"/>
                                        <p:tgtEl>
                                          <p:spTgt spid="160"/>
                                        </p:tgtEl>
                                        <p:attrNameLst>
                                          <p:attrName>ppt_x</p:attrName>
                                          <p:attrName>ppt_y</p:attrName>
                                        </p:attrNameLst>
                                      </p:cBhvr>
                                    </p:animMotion>
                                  </p:childTnLst>
                                </p:cTn>
                              </p:par>
                              <p:par>
                                <p:cTn id="294" presetID="42" presetClass="path" presetSubtype="0" accel="50000" decel="50000" fill="hold" nodeType="withEffect">
                                  <p:stCondLst>
                                    <p:cond delay="0"/>
                                  </p:stCondLst>
                                  <p:childTnLst>
                                    <p:animMotion origin="layout" path="M 0 0  L 0 0.33333  E" pathEditMode="relative" ptsTypes="">
                                      <p:cBhvr>
                                        <p:cTn id="295" dur="2000" fill="hold"/>
                                        <p:tgtEl>
                                          <p:spTgt spid="161"/>
                                        </p:tgtEl>
                                        <p:attrNameLst>
                                          <p:attrName>ppt_x</p:attrName>
                                          <p:attrName>ppt_y</p:attrName>
                                        </p:attrNameLst>
                                      </p:cBhvr>
                                    </p:animMotion>
                                  </p:childTnLst>
                                </p:cTn>
                              </p:par>
                              <p:par>
                                <p:cTn id="296" presetID="42" presetClass="path" presetSubtype="0" accel="50000" decel="50000" fill="hold" nodeType="withEffect">
                                  <p:stCondLst>
                                    <p:cond delay="0"/>
                                  </p:stCondLst>
                                  <p:childTnLst>
                                    <p:animMotion origin="layout" path="M 0 0  L 0 0.33333  E" pathEditMode="relative" ptsTypes="">
                                      <p:cBhvr>
                                        <p:cTn id="297" dur="2000" fill="hold"/>
                                        <p:tgtEl>
                                          <p:spTgt spid="162"/>
                                        </p:tgtEl>
                                        <p:attrNameLst>
                                          <p:attrName>ppt_x</p:attrName>
                                          <p:attrName>ppt_y</p:attrName>
                                        </p:attrNameLst>
                                      </p:cBhvr>
                                    </p:animMotion>
                                  </p:childTnLst>
                                </p:cTn>
                              </p:par>
                              <p:par>
                                <p:cTn id="298" presetID="42" presetClass="path" presetSubtype="0" accel="50000" decel="50000" fill="hold" nodeType="withEffect">
                                  <p:stCondLst>
                                    <p:cond delay="0"/>
                                  </p:stCondLst>
                                  <p:childTnLst>
                                    <p:animMotion origin="layout" path="M 0 0  L 0 0.33333  E" pathEditMode="relative" ptsTypes="">
                                      <p:cBhvr>
                                        <p:cTn id="299" dur="2000" fill="hold"/>
                                        <p:tgtEl>
                                          <p:spTgt spid="163"/>
                                        </p:tgtEl>
                                        <p:attrNameLst>
                                          <p:attrName>ppt_x</p:attrName>
                                          <p:attrName>ppt_y</p:attrName>
                                        </p:attrNameLst>
                                      </p:cBhvr>
                                    </p:animMotion>
                                  </p:childTnLst>
                                </p:cTn>
                              </p:par>
                              <p:par>
                                <p:cTn id="300" presetID="42" presetClass="path" presetSubtype="0" accel="50000" decel="50000" fill="hold" nodeType="withEffect">
                                  <p:stCondLst>
                                    <p:cond delay="0"/>
                                  </p:stCondLst>
                                  <p:childTnLst>
                                    <p:animMotion origin="layout" path="M 0 0  L 0 0.33333  E" pathEditMode="relative" ptsTypes="">
                                      <p:cBhvr>
                                        <p:cTn id="301" dur="2000" fill="hold"/>
                                        <p:tgtEl>
                                          <p:spTgt spid="164"/>
                                        </p:tgtEl>
                                        <p:attrNameLst>
                                          <p:attrName>ppt_x</p:attrName>
                                          <p:attrName>ppt_y</p:attrName>
                                        </p:attrNameLst>
                                      </p:cBhvr>
                                    </p:animMotion>
                                  </p:childTnLst>
                                </p:cTn>
                              </p:par>
                              <p:par>
                                <p:cTn id="302" presetID="42" presetClass="path" presetSubtype="0" accel="50000" decel="50000" fill="hold" nodeType="withEffect">
                                  <p:stCondLst>
                                    <p:cond delay="0"/>
                                  </p:stCondLst>
                                  <p:childTnLst>
                                    <p:animMotion origin="layout" path="M 0 0  L 0 0.33333  E" pathEditMode="relative" ptsTypes="">
                                      <p:cBhvr>
                                        <p:cTn id="303" dur="2000" fill="hold"/>
                                        <p:tgtEl>
                                          <p:spTgt spid="165"/>
                                        </p:tgtEl>
                                        <p:attrNameLst>
                                          <p:attrName>ppt_x</p:attrName>
                                          <p:attrName>ppt_y</p:attrName>
                                        </p:attrNameLst>
                                      </p:cBhvr>
                                    </p:animMotion>
                                  </p:childTnLst>
                                </p:cTn>
                              </p:par>
                              <p:par>
                                <p:cTn id="304" presetID="42" presetClass="path" presetSubtype="0" accel="50000" decel="50000" fill="hold" nodeType="withEffect">
                                  <p:stCondLst>
                                    <p:cond delay="0"/>
                                  </p:stCondLst>
                                  <p:childTnLst>
                                    <p:animMotion origin="layout" path="M 0 0  L 0 0.33333  E" pathEditMode="relative" ptsTypes="">
                                      <p:cBhvr>
                                        <p:cTn id="305" dur="2000" fill="hold"/>
                                        <p:tgtEl>
                                          <p:spTgt spid="166"/>
                                        </p:tgtEl>
                                        <p:attrNameLst>
                                          <p:attrName>ppt_x</p:attrName>
                                          <p:attrName>ppt_y</p:attrName>
                                        </p:attrNameLst>
                                      </p:cBhvr>
                                    </p:animMotion>
                                  </p:childTnLst>
                                </p:cTn>
                              </p:par>
                              <p:par>
                                <p:cTn id="306" presetID="42" presetClass="path" presetSubtype="0" accel="50000" decel="50000" fill="hold" nodeType="withEffect">
                                  <p:stCondLst>
                                    <p:cond delay="0"/>
                                  </p:stCondLst>
                                  <p:childTnLst>
                                    <p:animMotion origin="layout" path="M 0 0  L 0 0.33333  E" pathEditMode="relative" ptsTypes="">
                                      <p:cBhvr>
                                        <p:cTn id="307" dur="2000" fill="hold"/>
                                        <p:tgtEl>
                                          <p:spTgt spid="167"/>
                                        </p:tgtEl>
                                        <p:attrNameLst>
                                          <p:attrName>ppt_x</p:attrName>
                                          <p:attrName>ppt_y</p:attrName>
                                        </p:attrNameLst>
                                      </p:cBhvr>
                                    </p:animMotion>
                                  </p:childTnLst>
                                </p:cTn>
                              </p:par>
                              <p:par>
                                <p:cTn id="308" presetID="1" presetClass="entr" presetSubtype="0" fill="hold" grpId="2" nodeType="withEffect">
                                  <p:stCondLst>
                                    <p:cond delay="0"/>
                                  </p:stCondLst>
                                  <p:childTnLst>
                                    <p:set>
                                      <p:cBhvr>
                                        <p:cTn id="309" dur="1" fill="hold">
                                          <p:stCondLst>
                                            <p:cond delay="0"/>
                                          </p:stCondLst>
                                        </p:cTn>
                                        <p:tgtEl>
                                          <p:spTgt spid="134"/>
                                        </p:tgtEl>
                                        <p:attrNameLst>
                                          <p:attrName>style.visibility</p:attrName>
                                        </p:attrNameLst>
                                      </p:cBhvr>
                                      <p:to>
                                        <p:strVal val="visible"/>
                                      </p:to>
                                    </p:set>
                                  </p:childTnLst>
                                </p:cTn>
                              </p:par>
                              <p:par>
                                <p:cTn id="310" presetID="0" presetClass="path" presetSubtype="0" accel="50000" decel="50000" fill="hold" grpId="1" nodeType="withEffect">
                                  <p:stCondLst>
                                    <p:cond delay="0"/>
                                  </p:stCondLst>
                                  <p:childTnLst>
                                    <p:animMotion origin="layout" path="M 0 0 L 0 0.33333 " pathEditMode="relative" ptsTypes="AA">
                                      <p:cBhvr>
                                        <p:cTn id="311" dur="2000" fill="hold"/>
                                        <p:tgtEl>
                                          <p:spTgt spid="134"/>
                                        </p:tgtEl>
                                        <p:attrNameLst>
                                          <p:attrName>ppt_x</p:attrName>
                                          <p:attrName>ppt_y</p:attrName>
                                        </p:attrNameLst>
                                      </p:cBhvr>
                                    </p:animMotion>
                                  </p:childTnLst>
                                </p:cTn>
                              </p:par>
                              <p:par>
                                <p:cTn id="312" presetID="1" presetClass="entr" presetSubtype="0" fill="hold" grpId="0" nodeType="withEffect">
                                  <p:stCondLst>
                                    <p:cond delay="0"/>
                                  </p:stCondLst>
                                  <p:childTnLst>
                                    <p:set>
                                      <p:cBhvr>
                                        <p:cTn id="313" dur="1" fill="hold">
                                          <p:stCondLst>
                                            <p:cond delay="0"/>
                                          </p:stCondLst>
                                        </p:cTn>
                                        <p:tgtEl>
                                          <p:spTgt spid="168"/>
                                        </p:tgtEl>
                                        <p:attrNameLst>
                                          <p:attrName>style.visibility</p:attrName>
                                        </p:attrNameLst>
                                      </p:cBhvr>
                                      <p:to>
                                        <p:strVal val="visible"/>
                                      </p:to>
                                    </p:set>
                                  </p:childTnLst>
                                </p:cTn>
                              </p:par>
                              <p:par>
                                <p:cTn id="314" presetID="1" presetClass="exit" presetSubtype="0" fill="hold" grpId="2" nodeType="withEffect">
                                  <p:stCondLst>
                                    <p:cond delay="0"/>
                                  </p:stCondLst>
                                  <p:childTnLst>
                                    <p:set>
                                      <p:cBhvr>
                                        <p:cTn id="315" dur="1" fill="hold">
                                          <p:stCondLst>
                                            <p:cond delay="0"/>
                                          </p:stCondLst>
                                        </p:cTn>
                                        <p:tgtEl>
                                          <p:spTgt spid="20"/>
                                        </p:tgtEl>
                                        <p:attrNameLst>
                                          <p:attrName>style.visibility</p:attrName>
                                        </p:attrNameLst>
                                      </p:cBhvr>
                                      <p:to>
                                        <p:strVal val="hidden"/>
                                      </p:to>
                                    </p:set>
                                  </p:childTnLst>
                                </p:cTn>
                              </p:par>
                              <p:par>
                                <p:cTn id="316" presetID="1" presetClass="exit" presetSubtype="0" fill="hold" nodeType="withEffect">
                                  <p:stCondLst>
                                    <p:cond delay="0"/>
                                  </p:stCondLst>
                                  <p:childTnLst>
                                    <p:set>
                                      <p:cBhvr>
                                        <p:cTn id="317" dur="1" fill="hold">
                                          <p:stCondLst>
                                            <p:cond delay="0"/>
                                          </p:stCondLst>
                                        </p:cTn>
                                        <p:tgtEl>
                                          <p:spTgt spid="46"/>
                                        </p:tgtEl>
                                        <p:attrNameLst>
                                          <p:attrName>style.visibility</p:attrName>
                                        </p:attrNameLst>
                                      </p:cBhvr>
                                      <p:to>
                                        <p:strVal val="hidden"/>
                                      </p:to>
                                    </p:set>
                                  </p:childTnLst>
                                </p:cTn>
                              </p:par>
                              <p:par>
                                <p:cTn id="318" presetID="1" presetClass="exit" presetSubtype="0" fill="hold" nodeType="withEffect">
                                  <p:stCondLst>
                                    <p:cond delay="0"/>
                                  </p:stCondLst>
                                  <p:childTnLst>
                                    <p:set>
                                      <p:cBhvr>
                                        <p:cTn id="319" dur="1" fill="hold">
                                          <p:stCondLst>
                                            <p:cond delay="0"/>
                                          </p:stCondLst>
                                        </p:cTn>
                                        <p:tgtEl>
                                          <p:spTgt spid="106"/>
                                        </p:tgtEl>
                                        <p:attrNameLst>
                                          <p:attrName>style.visibility</p:attrName>
                                        </p:attrNameLst>
                                      </p:cBhvr>
                                      <p:to>
                                        <p:strVal val="hidden"/>
                                      </p:to>
                                    </p:set>
                                  </p:childTnLst>
                                </p:cTn>
                              </p:par>
                              <p:par>
                                <p:cTn id="320" presetID="1" presetClass="exit" presetSubtype="0" fill="hold" nodeType="withEffect">
                                  <p:stCondLst>
                                    <p:cond delay="0"/>
                                  </p:stCondLst>
                                  <p:childTnLst>
                                    <p:set>
                                      <p:cBhvr>
                                        <p:cTn id="321" dur="1" fill="hold">
                                          <p:stCondLst>
                                            <p:cond delay="0"/>
                                          </p:stCondLst>
                                        </p:cTn>
                                        <p:tgtEl>
                                          <p:spTgt spid="107"/>
                                        </p:tgtEl>
                                        <p:attrNameLst>
                                          <p:attrName>style.visibility</p:attrName>
                                        </p:attrNameLst>
                                      </p:cBhvr>
                                      <p:to>
                                        <p:strVal val="hidden"/>
                                      </p:to>
                                    </p:set>
                                  </p:childTnLst>
                                </p:cTn>
                              </p:par>
                              <p:par>
                                <p:cTn id="322" presetID="1" presetClass="exit" presetSubtype="0" fill="hold" grpId="2" nodeType="withEffect">
                                  <p:stCondLst>
                                    <p:cond delay="0"/>
                                  </p:stCondLst>
                                  <p:childTnLst>
                                    <p:set>
                                      <p:cBhvr>
                                        <p:cTn id="323" dur="1" fill="hold">
                                          <p:stCondLst>
                                            <p:cond delay="0"/>
                                          </p:stCondLst>
                                        </p:cTn>
                                        <p:tgtEl>
                                          <p:spTgt spid="19"/>
                                        </p:tgtEl>
                                        <p:attrNameLst>
                                          <p:attrName>style.visibility</p:attrName>
                                        </p:attrNameLst>
                                      </p:cBhvr>
                                      <p:to>
                                        <p:strVal val="hidden"/>
                                      </p:to>
                                    </p:set>
                                  </p:childTnLst>
                                </p:cTn>
                              </p:par>
                              <p:par>
                                <p:cTn id="324" presetID="1" presetClass="exit" presetSubtype="0" fill="hold" grpId="2" nodeType="withEffect">
                                  <p:stCondLst>
                                    <p:cond delay="0"/>
                                  </p:stCondLst>
                                  <p:childTnLst>
                                    <p:set>
                                      <p:cBhvr>
                                        <p:cTn id="325" dur="1" fill="hold">
                                          <p:stCondLst>
                                            <p:cond delay="0"/>
                                          </p:stCondLst>
                                        </p:cTn>
                                        <p:tgtEl>
                                          <p:spTgt spid="18"/>
                                        </p:tgtEl>
                                        <p:attrNameLst>
                                          <p:attrName>style.visibility</p:attrName>
                                        </p:attrNameLst>
                                      </p:cBhvr>
                                      <p:to>
                                        <p:strVal val="hidden"/>
                                      </p:to>
                                    </p:set>
                                  </p:childTnLst>
                                </p:cTn>
                              </p:par>
                              <p:par>
                                <p:cTn id="326" presetID="1" presetClass="exit" presetSubtype="0" fill="hold" nodeType="withEffect">
                                  <p:stCondLst>
                                    <p:cond delay="0"/>
                                  </p:stCondLst>
                                  <p:childTnLst>
                                    <p:set>
                                      <p:cBhvr>
                                        <p:cTn id="327" dur="1" fill="hold">
                                          <p:stCondLst>
                                            <p:cond delay="0"/>
                                          </p:stCondLst>
                                        </p:cTn>
                                        <p:tgtEl>
                                          <p:spTgt spid="37"/>
                                        </p:tgtEl>
                                        <p:attrNameLst>
                                          <p:attrName>style.visibility</p:attrName>
                                        </p:attrNameLst>
                                      </p:cBhvr>
                                      <p:to>
                                        <p:strVal val="hidden"/>
                                      </p:to>
                                    </p:set>
                                  </p:childTnLst>
                                </p:cTn>
                              </p:par>
                              <p:par>
                                <p:cTn id="328" presetID="1" presetClass="exit" presetSubtype="0" fill="hold" nodeType="withEffect">
                                  <p:stCondLst>
                                    <p:cond delay="0"/>
                                  </p:stCondLst>
                                  <p:childTnLst>
                                    <p:set>
                                      <p:cBhvr>
                                        <p:cTn id="329" dur="1" fill="hold">
                                          <p:stCondLst>
                                            <p:cond delay="0"/>
                                          </p:stCondLst>
                                        </p:cTn>
                                        <p:tgtEl>
                                          <p:spTgt spid="36"/>
                                        </p:tgtEl>
                                        <p:attrNameLst>
                                          <p:attrName>style.visibility</p:attrName>
                                        </p:attrNameLst>
                                      </p:cBhvr>
                                      <p:to>
                                        <p:strVal val="hidden"/>
                                      </p:to>
                                    </p:set>
                                  </p:childTnLst>
                                </p:cTn>
                              </p:par>
                              <p:par>
                                <p:cTn id="330" presetID="1" presetClass="exit" presetSubtype="0" fill="hold" nodeType="withEffect">
                                  <p:stCondLst>
                                    <p:cond delay="0"/>
                                  </p:stCondLst>
                                  <p:childTnLst>
                                    <p:set>
                                      <p:cBhvr>
                                        <p:cTn id="331" dur="1" fill="hold">
                                          <p:stCondLst>
                                            <p:cond delay="0"/>
                                          </p:stCondLst>
                                        </p:cTn>
                                        <p:tgtEl>
                                          <p:spTgt spid="45"/>
                                        </p:tgtEl>
                                        <p:attrNameLst>
                                          <p:attrName>style.visibility</p:attrName>
                                        </p:attrNameLst>
                                      </p:cBhvr>
                                      <p:to>
                                        <p:strVal val="hidden"/>
                                      </p:to>
                                    </p:set>
                                  </p:childTnLst>
                                </p:cTn>
                              </p:par>
                              <p:par>
                                <p:cTn id="332" presetID="1" presetClass="exit" presetSubtype="0" fill="hold" nodeType="withEffect">
                                  <p:stCondLst>
                                    <p:cond delay="0"/>
                                  </p:stCondLst>
                                  <p:childTnLst>
                                    <p:set>
                                      <p:cBhvr>
                                        <p:cTn id="333" dur="1" fill="hold">
                                          <p:stCondLst>
                                            <p:cond delay="0"/>
                                          </p:stCondLst>
                                        </p:cTn>
                                        <p:tgtEl>
                                          <p:spTgt spid="98"/>
                                        </p:tgtEl>
                                        <p:attrNameLst>
                                          <p:attrName>style.visibility</p:attrName>
                                        </p:attrNameLst>
                                      </p:cBhvr>
                                      <p:to>
                                        <p:strVal val="hidden"/>
                                      </p:to>
                                    </p:set>
                                  </p:childTnLst>
                                </p:cTn>
                              </p:par>
                              <p:par>
                                <p:cTn id="334" presetID="1" presetClass="exit" presetSubtype="0" fill="hold" nodeType="withEffect">
                                  <p:stCondLst>
                                    <p:cond delay="0"/>
                                  </p:stCondLst>
                                  <p:childTnLst>
                                    <p:set>
                                      <p:cBhvr>
                                        <p:cTn id="335" dur="1" fill="hold">
                                          <p:stCondLst>
                                            <p:cond delay="0"/>
                                          </p:stCondLst>
                                        </p:cTn>
                                        <p:tgtEl>
                                          <p:spTgt spid="109"/>
                                        </p:tgtEl>
                                        <p:attrNameLst>
                                          <p:attrName>style.visibility</p:attrName>
                                        </p:attrNameLst>
                                      </p:cBhvr>
                                      <p:to>
                                        <p:strVal val="hidden"/>
                                      </p:to>
                                    </p:set>
                                  </p:childTnLst>
                                </p:cTn>
                              </p:par>
                              <p:par>
                                <p:cTn id="336" presetID="1" presetClass="exit" presetSubtype="0" fill="hold" nodeType="withEffect">
                                  <p:stCondLst>
                                    <p:cond delay="0"/>
                                  </p:stCondLst>
                                  <p:childTnLst>
                                    <p:set>
                                      <p:cBhvr>
                                        <p:cTn id="337" dur="1" fill="hold">
                                          <p:stCondLst>
                                            <p:cond delay="0"/>
                                          </p:stCondLst>
                                        </p:cTn>
                                        <p:tgtEl>
                                          <p:spTgt spid="132"/>
                                        </p:tgtEl>
                                        <p:attrNameLst>
                                          <p:attrName>style.visibility</p:attrName>
                                        </p:attrNameLst>
                                      </p:cBhvr>
                                      <p:to>
                                        <p:strVal val="hidden"/>
                                      </p:to>
                                    </p:set>
                                  </p:childTnLst>
                                </p:cTn>
                              </p:par>
                              <p:par>
                                <p:cTn id="338" presetID="1" presetClass="exit" presetSubtype="0" fill="hold" nodeType="withEffect">
                                  <p:stCondLst>
                                    <p:cond delay="0"/>
                                  </p:stCondLst>
                                  <p:childTnLst>
                                    <p:set>
                                      <p:cBhvr>
                                        <p:cTn id="339" dur="1" fill="hold">
                                          <p:stCondLst>
                                            <p:cond delay="0"/>
                                          </p:stCondLst>
                                        </p:cTn>
                                        <p:tgtEl>
                                          <p:spTgt spid="126"/>
                                        </p:tgtEl>
                                        <p:attrNameLst>
                                          <p:attrName>style.visibility</p:attrName>
                                        </p:attrNameLst>
                                      </p:cBhvr>
                                      <p:to>
                                        <p:strVal val="hidden"/>
                                      </p:to>
                                    </p:set>
                                  </p:childTnLst>
                                </p:cTn>
                              </p:par>
                              <p:par>
                                <p:cTn id="340" presetID="1" presetClass="exit" presetSubtype="0" fill="hold" nodeType="withEffect">
                                  <p:stCondLst>
                                    <p:cond delay="0"/>
                                  </p:stCondLst>
                                  <p:childTnLst>
                                    <p:set>
                                      <p:cBhvr>
                                        <p:cTn id="341" dur="1" fill="hold">
                                          <p:stCondLst>
                                            <p:cond delay="0"/>
                                          </p:stCondLst>
                                        </p:cTn>
                                        <p:tgtEl>
                                          <p:spTgt spid="118"/>
                                        </p:tgtEl>
                                        <p:attrNameLst>
                                          <p:attrName>style.visibility</p:attrName>
                                        </p:attrNameLst>
                                      </p:cBhvr>
                                      <p:to>
                                        <p:strVal val="hidden"/>
                                      </p:to>
                                    </p:set>
                                  </p:childTnLst>
                                </p:cTn>
                              </p:par>
                              <p:par>
                                <p:cTn id="342" presetID="1" presetClass="exit" presetSubtype="0" fill="hold" nodeType="withEffect">
                                  <p:stCondLst>
                                    <p:cond delay="0"/>
                                  </p:stCondLst>
                                  <p:childTnLst>
                                    <p:set>
                                      <p:cBhvr>
                                        <p:cTn id="343" dur="1" fill="hold">
                                          <p:stCondLst>
                                            <p:cond delay="0"/>
                                          </p:stCondLst>
                                        </p:cTn>
                                        <p:tgtEl>
                                          <p:spTgt spid="124"/>
                                        </p:tgtEl>
                                        <p:attrNameLst>
                                          <p:attrName>style.visibility</p:attrName>
                                        </p:attrNameLst>
                                      </p:cBhvr>
                                      <p:to>
                                        <p:strVal val="hidden"/>
                                      </p:to>
                                    </p:set>
                                  </p:childTnLst>
                                </p:cTn>
                              </p:par>
                              <p:par>
                                <p:cTn id="344" presetID="1" presetClass="exit" presetSubtype="0" fill="hold" nodeType="withEffect">
                                  <p:stCondLst>
                                    <p:cond delay="0"/>
                                  </p:stCondLst>
                                  <p:childTnLst>
                                    <p:set>
                                      <p:cBhvr>
                                        <p:cTn id="345" dur="1" fill="hold">
                                          <p:stCondLst>
                                            <p:cond delay="0"/>
                                          </p:stCondLst>
                                        </p:cTn>
                                        <p:tgtEl>
                                          <p:spTgt spid="137"/>
                                        </p:tgtEl>
                                        <p:attrNameLst>
                                          <p:attrName>style.visibility</p:attrName>
                                        </p:attrNameLst>
                                      </p:cBhvr>
                                      <p:to>
                                        <p:strVal val="hidden"/>
                                      </p:to>
                                    </p:set>
                                  </p:childTnLst>
                                </p:cTn>
                              </p:par>
                              <p:par>
                                <p:cTn id="346" presetID="1" presetClass="exit" presetSubtype="0" fill="hold" nodeType="withEffect">
                                  <p:stCondLst>
                                    <p:cond delay="0"/>
                                  </p:stCondLst>
                                  <p:childTnLst>
                                    <p:set>
                                      <p:cBhvr>
                                        <p:cTn id="347" dur="1" fill="hold">
                                          <p:stCondLst>
                                            <p:cond delay="0"/>
                                          </p:stCondLst>
                                        </p:cTn>
                                        <p:tgtEl>
                                          <p:spTgt spid="128"/>
                                        </p:tgtEl>
                                        <p:attrNameLst>
                                          <p:attrName>style.visibility</p:attrName>
                                        </p:attrNameLst>
                                      </p:cBhvr>
                                      <p:to>
                                        <p:strVal val="hidden"/>
                                      </p:to>
                                    </p:set>
                                  </p:childTnLst>
                                </p:cTn>
                              </p:par>
                              <p:par>
                                <p:cTn id="348" presetID="1" presetClass="exit" presetSubtype="0" fill="hold" nodeType="withEffect">
                                  <p:stCondLst>
                                    <p:cond delay="0"/>
                                  </p:stCondLst>
                                  <p:childTnLst>
                                    <p:set>
                                      <p:cBhvr>
                                        <p:cTn id="349" dur="1" fill="hold">
                                          <p:stCondLst>
                                            <p:cond delay="0"/>
                                          </p:stCondLst>
                                        </p:cTn>
                                        <p:tgtEl>
                                          <p:spTgt spid="119"/>
                                        </p:tgtEl>
                                        <p:attrNameLst>
                                          <p:attrName>style.visibility</p:attrName>
                                        </p:attrNameLst>
                                      </p:cBhvr>
                                      <p:to>
                                        <p:strVal val="hidden"/>
                                      </p:to>
                                    </p:set>
                                  </p:childTnLst>
                                </p:cTn>
                              </p:par>
                              <p:par>
                                <p:cTn id="350" presetID="1" presetClass="exit" presetSubtype="0" fill="hold" nodeType="withEffect">
                                  <p:stCondLst>
                                    <p:cond delay="0"/>
                                  </p:stCondLst>
                                  <p:childTnLst>
                                    <p:set>
                                      <p:cBhvr>
                                        <p:cTn id="351" dur="1" fill="hold">
                                          <p:stCondLst>
                                            <p:cond delay="0"/>
                                          </p:stCondLst>
                                        </p:cTn>
                                        <p:tgtEl>
                                          <p:spTgt spid="112"/>
                                        </p:tgtEl>
                                        <p:attrNameLst>
                                          <p:attrName>style.visibility</p:attrName>
                                        </p:attrNameLst>
                                      </p:cBhvr>
                                      <p:to>
                                        <p:strVal val="hidden"/>
                                      </p:to>
                                    </p:set>
                                  </p:childTnLst>
                                </p:cTn>
                              </p:par>
                              <p:par>
                                <p:cTn id="352" presetID="1" presetClass="exit" presetSubtype="0" fill="hold" nodeType="withEffect">
                                  <p:stCondLst>
                                    <p:cond delay="0"/>
                                  </p:stCondLst>
                                  <p:childTnLst>
                                    <p:set>
                                      <p:cBhvr>
                                        <p:cTn id="353" dur="1" fill="hold">
                                          <p:stCondLst>
                                            <p:cond delay="0"/>
                                          </p:stCondLst>
                                        </p:cTn>
                                        <p:tgtEl>
                                          <p:spTgt spid="121"/>
                                        </p:tgtEl>
                                        <p:attrNameLst>
                                          <p:attrName>style.visibility</p:attrName>
                                        </p:attrNameLst>
                                      </p:cBhvr>
                                      <p:to>
                                        <p:strVal val="hidden"/>
                                      </p:to>
                                    </p:set>
                                  </p:childTnLst>
                                </p:cTn>
                              </p:par>
                              <p:par>
                                <p:cTn id="354" presetID="1" presetClass="exit" presetSubtype="0" fill="hold" nodeType="withEffect">
                                  <p:stCondLst>
                                    <p:cond delay="0"/>
                                  </p:stCondLst>
                                  <p:childTnLst>
                                    <p:set>
                                      <p:cBhvr>
                                        <p:cTn id="355" dur="1" fill="hold">
                                          <p:stCondLst>
                                            <p:cond delay="0"/>
                                          </p:stCondLst>
                                        </p:cTn>
                                        <p:tgtEl>
                                          <p:spTgt spid="116"/>
                                        </p:tgtEl>
                                        <p:attrNameLst>
                                          <p:attrName>style.visibility</p:attrName>
                                        </p:attrNameLst>
                                      </p:cBhvr>
                                      <p:to>
                                        <p:strVal val="hidden"/>
                                      </p:to>
                                    </p:set>
                                  </p:childTnLst>
                                </p:cTn>
                              </p:par>
                              <p:par>
                                <p:cTn id="356" presetID="1" presetClass="exit" presetSubtype="0" fill="hold" nodeType="withEffect">
                                  <p:stCondLst>
                                    <p:cond delay="0"/>
                                  </p:stCondLst>
                                  <p:childTnLst>
                                    <p:set>
                                      <p:cBhvr>
                                        <p:cTn id="357" dur="1" fill="hold">
                                          <p:stCondLst>
                                            <p:cond delay="0"/>
                                          </p:stCondLst>
                                        </p:cTn>
                                        <p:tgtEl>
                                          <p:spTgt spid="114"/>
                                        </p:tgtEl>
                                        <p:attrNameLst>
                                          <p:attrName>style.visibility</p:attrName>
                                        </p:attrNameLst>
                                      </p:cBhvr>
                                      <p:to>
                                        <p:strVal val="hidden"/>
                                      </p:to>
                                    </p:set>
                                  </p:childTnLst>
                                </p:cTn>
                              </p:par>
                              <p:par>
                                <p:cTn id="358" presetID="1" presetClass="exit" presetSubtype="0" fill="hold" nodeType="withEffect">
                                  <p:stCondLst>
                                    <p:cond delay="0"/>
                                  </p:stCondLst>
                                  <p:childTnLst>
                                    <p:set>
                                      <p:cBhvr>
                                        <p:cTn id="359" dur="1" fill="hold">
                                          <p:stCondLst>
                                            <p:cond delay="0"/>
                                          </p:stCondLst>
                                        </p:cTn>
                                        <p:tgtEl>
                                          <p:spTgt spid="94"/>
                                        </p:tgtEl>
                                        <p:attrNameLst>
                                          <p:attrName>style.visibility</p:attrName>
                                        </p:attrNameLst>
                                      </p:cBhvr>
                                      <p:to>
                                        <p:strVal val="hidden"/>
                                      </p:to>
                                    </p:set>
                                  </p:childTnLst>
                                </p:cTn>
                              </p:par>
                              <p:par>
                                <p:cTn id="360" presetID="1" presetClass="exit" presetSubtype="0" fill="hold" grpId="1" nodeType="withEffect">
                                  <p:stCondLst>
                                    <p:cond delay="0"/>
                                  </p:stCondLst>
                                  <p:childTnLst>
                                    <p:set>
                                      <p:cBhvr>
                                        <p:cTn id="361" dur="1" fill="hold">
                                          <p:stCondLst>
                                            <p:cond delay="0"/>
                                          </p:stCondLst>
                                        </p:cTn>
                                        <p:tgtEl>
                                          <p:spTgt spid="104"/>
                                        </p:tgtEl>
                                        <p:attrNameLst>
                                          <p:attrName>style.visibility</p:attrName>
                                        </p:attrNameLst>
                                      </p:cBhvr>
                                      <p:to>
                                        <p:strVal val="hidden"/>
                                      </p:to>
                                    </p:set>
                                  </p:childTnLst>
                                </p:cTn>
                              </p:par>
                              <p:par>
                                <p:cTn id="362" presetID="1" presetClass="exit" presetSubtype="0" fill="hold" grpId="1" nodeType="withEffect">
                                  <p:stCondLst>
                                    <p:cond delay="0"/>
                                  </p:stCondLst>
                                  <p:childTnLst>
                                    <p:set>
                                      <p:cBhvr>
                                        <p:cTn id="363" dur="1" fill="hold">
                                          <p:stCondLst>
                                            <p:cond delay="0"/>
                                          </p:stCondLst>
                                        </p:cTn>
                                        <p:tgtEl>
                                          <p:spTgt spid="103"/>
                                        </p:tgtEl>
                                        <p:attrNameLst>
                                          <p:attrName>style.visibility</p:attrName>
                                        </p:attrNameLst>
                                      </p:cBhvr>
                                      <p:to>
                                        <p:strVal val="hidden"/>
                                      </p:to>
                                    </p:set>
                                  </p:childTnLst>
                                </p:cTn>
                              </p:par>
                              <p:par>
                                <p:cTn id="364" presetID="1" presetClass="exit" presetSubtype="0" fill="hold" grpId="2" nodeType="withEffect">
                                  <p:stCondLst>
                                    <p:cond delay="0"/>
                                  </p:stCondLst>
                                  <p:childTnLst>
                                    <p:set>
                                      <p:cBhvr>
                                        <p:cTn id="365" dur="1" fill="hold">
                                          <p:stCondLst>
                                            <p:cond delay="0"/>
                                          </p:stCondLst>
                                        </p:cTn>
                                        <p:tgtEl>
                                          <p:spTgt spid="103"/>
                                        </p:tgtEl>
                                        <p:attrNameLst>
                                          <p:attrName>style.visibility</p:attrName>
                                        </p:attrNameLst>
                                      </p:cBhvr>
                                      <p:to>
                                        <p:strVal val="hidden"/>
                                      </p:to>
                                    </p:set>
                                  </p:childTnLst>
                                </p:cTn>
                              </p:par>
                              <p:par>
                                <p:cTn id="366" presetID="1" presetClass="exit" presetSubtype="0" fill="hold" grpId="1" nodeType="withEffect">
                                  <p:stCondLst>
                                    <p:cond delay="0"/>
                                  </p:stCondLst>
                                  <p:childTnLst>
                                    <p:set>
                                      <p:cBhvr>
                                        <p:cTn id="367" dur="1" fill="hold">
                                          <p:stCondLst>
                                            <p:cond delay="0"/>
                                          </p:stCondLst>
                                        </p:cTn>
                                        <p:tgtEl>
                                          <p:spTgt spid="102"/>
                                        </p:tgtEl>
                                        <p:attrNameLst>
                                          <p:attrName>style.visibility</p:attrName>
                                        </p:attrNameLst>
                                      </p:cBhvr>
                                      <p:to>
                                        <p:strVal val="hidden"/>
                                      </p:to>
                                    </p:set>
                                  </p:childTnLst>
                                </p:cTn>
                              </p:par>
                            </p:childTnLst>
                          </p:cTn>
                        </p:par>
                      </p:childTnLst>
                    </p:cTn>
                  </p:par>
                  <p:par>
                    <p:cTn id="368" fill="hold">
                      <p:stCondLst>
                        <p:cond delay="indefinite"/>
                      </p:stCondLst>
                      <p:childTnLst>
                        <p:par>
                          <p:cTn id="369" fill="hold">
                            <p:stCondLst>
                              <p:cond delay="0"/>
                            </p:stCondLst>
                            <p:childTnLst>
                              <p:par>
                                <p:cTn id="370" presetID="1" presetClass="entr" presetSubtype="0" fill="hold" nodeType="clickEffect">
                                  <p:stCondLst>
                                    <p:cond delay="0"/>
                                  </p:stCondLst>
                                  <p:childTnLst>
                                    <p:set>
                                      <p:cBhvr>
                                        <p:cTn id="371" dur="1" fill="hold">
                                          <p:stCondLst>
                                            <p:cond delay="0"/>
                                          </p:stCondLst>
                                        </p:cTn>
                                        <p:tgtEl>
                                          <p:spTgt spid="169"/>
                                        </p:tgtEl>
                                        <p:attrNameLst>
                                          <p:attrName>style.visibility</p:attrName>
                                        </p:attrNameLst>
                                      </p:cBhvr>
                                      <p:to>
                                        <p:strVal val="visible"/>
                                      </p:to>
                                    </p:set>
                                  </p:childTnLst>
                                </p:cTn>
                              </p:par>
                              <p:par>
                                <p:cTn id="372" presetID="1" presetClass="entr" presetSubtype="0" fill="hold" nodeType="withEffect">
                                  <p:stCondLst>
                                    <p:cond delay="0"/>
                                  </p:stCondLst>
                                  <p:childTnLst>
                                    <p:set>
                                      <p:cBhvr>
                                        <p:cTn id="373" dur="1" fill="hold">
                                          <p:stCondLst>
                                            <p:cond delay="0"/>
                                          </p:stCondLst>
                                        </p:cTn>
                                        <p:tgtEl>
                                          <p:spTgt spid="170"/>
                                        </p:tgtEl>
                                        <p:attrNameLst>
                                          <p:attrName>style.visibility</p:attrName>
                                        </p:attrNameLst>
                                      </p:cBhvr>
                                      <p:to>
                                        <p:strVal val="visible"/>
                                      </p:to>
                                    </p:set>
                                  </p:childTnLst>
                                </p:cTn>
                              </p:par>
                            </p:childTnLst>
                          </p:cTn>
                        </p:par>
                      </p:childTnLst>
                    </p:cTn>
                  </p:par>
                  <p:par>
                    <p:cTn id="374" fill="hold">
                      <p:stCondLst>
                        <p:cond delay="indefinite"/>
                      </p:stCondLst>
                      <p:childTnLst>
                        <p:par>
                          <p:cTn id="375" fill="hold">
                            <p:stCondLst>
                              <p:cond delay="0"/>
                            </p:stCondLst>
                            <p:childTnLst>
                              <p:par>
                                <p:cTn id="376" presetID="29" presetClass="entr" presetSubtype="0" fill="hold" grpId="0" nodeType="clickEffect">
                                  <p:stCondLst>
                                    <p:cond delay="0"/>
                                  </p:stCondLst>
                                  <p:childTnLst>
                                    <p:set>
                                      <p:cBhvr>
                                        <p:cTn id="377" dur="1" fill="hold">
                                          <p:stCondLst>
                                            <p:cond delay="0"/>
                                          </p:stCondLst>
                                        </p:cTn>
                                        <p:tgtEl>
                                          <p:spTgt spid="176"/>
                                        </p:tgtEl>
                                        <p:attrNameLst>
                                          <p:attrName>style.visibility</p:attrName>
                                        </p:attrNameLst>
                                      </p:cBhvr>
                                      <p:to>
                                        <p:strVal val="visible"/>
                                      </p:to>
                                    </p:set>
                                    <p:anim calcmode="lin" valueType="num">
                                      <p:cBhvr>
                                        <p:cTn id="378" dur="2000" fill="hold"/>
                                        <p:tgtEl>
                                          <p:spTgt spid="176"/>
                                        </p:tgtEl>
                                        <p:attrNameLst>
                                          <p:attrName>ppt_x</p:attrName>
                                        </p:attrNameLst>
                                      </p:cBhvr>
                                      <p:tavLst>
                                        <p:tav tm="0">
                                          <p:val>
                                            <p:strVal val="#ppt_x-.2"/>
                                          </p:val>
                                        </p:tav>
                                        <p:tav tm="100000">
                                          <p:val>
                                            <p:strVal val="#ppt_x"/>
                                          </p:val>
                                        </p:tav>
                                      </p:tavLst>
                                    </p:anim>
                                    <p:anim calcmode="lin" valueType="num">
                                      <p:cBhvr>
                                        <p:cTn id="379" dur="2000" fill="hold"/>
                                        <p:tgtEl>
                                          <p:spTgt spid="176"/>
                                        </p:tgtEl>
                                        <p:attrNameLst>
                                          <p:attrName>ppt_y</p:attrName>
                                        </p:attrNameLst>
                                      </p:cBhvr>
                                      <p:tavLst>
                                        <p:tav tm="0">
                                          <p:val>
                                            <p:strVal val="#ppt_y"/>
                                          </p:val>
                                        </p:tav>
                                        <p:tav tm="100000">
                                          <p:val>
                                            <p:strVal val="#ppt_y"/>
                                          </p:val>
                                        </p:tav>
                                      </p:tavLst>
                                    </p:anim>
                                    <p:animEffect transition="in" filter="wipe(right)" prLst="gradientSize: 0.1">
                                      <p:cBhvr>
                                        <p:cTn id="380" dur="2000"/>
                                        <p:tgtEl>
                                          <p:spTgt spid="176"/>
                                        </p:tgtEl>
                                      </p:cBhvr>
                                    </p:animEffect>
                                  </p:childTnLst>
                                </p:cTn>
                              </p:par>
                              <p:par>
                                <p:cTn id="381" presetID="29" presetClass="entr" presetSubtype="0" fill="hold" grpId="0" nodeType="withEffect">
                                  <p:stCondLst>
                                    <p:cond delay="0"/>
                                  </p:stCondLst>
                                  <p:childTnLst>
                                    <p:set>
                                      <p:cBhvr>
                                        <p:cTn id="382" dur="1" fill="hold">
                                          <p:stCondLst>
                                            <p:cond delay="0"/>
                                          </p:stCondLst>
                                        </p:cTn>
                                        <p:tgtEl>
                                          <p:spTgt spid="173"/>
                                        </p:tgtEl>
                                        <p:attrNameLst>
                                          <p:attrName>style.visibility</p:attrName>
                                        </p:attrNameLst>
                                      </p:cBhvr>
                                      <p:to>
                                        <p:strVal val="visible"/>
                                      </p:to>
                                    </p:set>
                                    <p:anim calcmode="lin" valueType="num">
                                      <p:cBhvr>
                                        <p:cTn id="383" dur="2000" fill="hold"/>
                                        <p:tgtEl>
                                          <p:spTgt spid="173"/>
                                        </p:tgtEl>
                                        <p:attrNameLst>
                                          <p:attrName>ppt_x</p:attrName>
                                        </p:attrNameLst>
                                      </p:cBhvr>
                                      <p:tavLst>
                                        <p:tav tm="0">
                                          <p:val>
                                            <p:strVal val="#ppt_x-.2"/>
                                          </p:val>
                                        </p:tav>
                                        <p:tav tm="100000">
                                          <p:val>
                                            <p:strVal val="#ppt_x"/>
                                          </p:val>
                                        </p:tav>
                                      </p:tavLst>
                                    </p:anim>
                                    <p:anim calcmode="lin" valueType="num">
                                      <p:cBhvr>
                                        <p:cTn id="384" dur="2000" fill="hold"/>
                                        <p:tgtEl>
                                          <p:spTgt spid="173"/>
                                        </p:tgtEl>
                                        <p:attrNameLst>
                                          <p:attrName>ppt_y</p:attrName>
                                        </p:attrNameLst>
                                      </p:cBhvr>
                                      <p:tavLst>
                                        <p:tav tm="0">
                                          <p:val>
                                            <p:strVal val="#ppt_y"/>
                                          </p:val>
                                        </p:tav>
                                        <p:tav tm="100000">
                                          <p:val>
                                            <p:strVal val="#ppt_y"/>
                                          </p:val>
                                        </p:tav>
                                      </p:tavLst>
                                    </p:anim>
                                    <p:animEffect transition="in" filter="wipe(right)" prLst="gradientSize: 0.1">
                                      <p:cBhvr>
                                        <p:cTn id="385" dur="2000"/>
                                        <p:tgtEl>
                                          <p:spTgt spid="173"/>
                                        </p:tgtEl>
                                      </p:cBhvr>
                                    </p:animEffect>
                                  </p:childTnLst>
                                </p:cTn>
                              </p:par>
                              <p:par>
                                <p:cTn id="386" presetID="29" presetClass="entr" presetSubtype="0" fill="hold" nodeType="withEffect">
                                  <p:stCondLst>
                                    <p:cond delay="0"/>
                                  </p:stCondLst>
                                  <p:childTnLst>
                                    <p:set>
                                      <p:cBhvr>
                                        <p:cTn id="387" dur="1" fill="hold">
                                          <p:stCondLst>
                                            <p:cond delay="0"/>
                                          </p:stCondLst>
                                        </p:cTn>
                                        <p:tgtEl>
                                          <p:spTgt spid="175"/>
                                        </p:tgtEl>
                                        <p:attrNameLst>
                                          <p:attrName>style.visibility</p:attrName>
                                        </p:attrNameLst>
                                      </p:cBhvr>
                                      <p:to>
                                        <p:strVal val="visible"/>
                                      </p:to>
                                    </p:set>
                                    <p:anim calcmode="lin" valueType="num">
                                      <p:cBhvr>
                                        <p:cTn id="388" dur="2000" fill="hold"/>
                                        <p:tgtEl>
                                          <p:spTgt spid="175"/>
                                        </p:tgtEl>
                                        <p:attrNameLst>
                                          <p:attrName>ppt_x</p:attrName>
                                        </p:attrNameLst>
                                      </p:cBhvr>
                                      <p:tavLst>
                                        <p:tav tm="0">
                                          <p:val>
                                            <p:strVal val="#ppt_x-.2"/>
                                          </p:val>
                                        </p:tav>
                                        <p:tav tm="100000">
                                          <p:val>
                                            <p:strVal val="#ppt_x"/>
                                          </p:val>
                                        </p:tav>
                                      </p:tavLst>
                                    </p:anim>
                                    <p:anim calcmode="lin" valueType="num">
                                      <p:cBhvr>
                                        <p:cTn id="389" dur="2000" fill="hold"/>
                                        <p:tgtEl>
                                          <p:spTgt spid="175"/>
                                        </p:tgtEl>
                                        <p:attrNameLst>
                                          <p:attrName>ppt_y</p:attrName>
                                        </p:attrNameLst>
                                      </p:cBhvr>
                                      <p:tavLst>
                                        <p:tav tm="0">
                                          <p:val>
                                            <p:strVal val="#ppt_y"/>
                                          </p:val>
                                        </p:tav>
                                        <p:tav tm="100000">
                                          <p:val>
                                            <p:strVal val="#ppt_y"/>
                                          </p:val>
                                        </p:tav>
                                      </p:tavLst>
                                    </p:anim>
                                    <p:animEffect transition="in" filter="wipe(right)" prLst="gradientSize: 0.1">
                                      <p:cBhvr>
                                        <p:cTn id="390" dur="2000"/>
                                        <p:tgtEl>
                                          <p:spTgt spid="175"/>
                                        </p:tgtEl>
                                      </p:cBhvr>
                                    </p:animEffect>
                                  </p:childTnLst>
                                </p:cTn>
                              </p:par>
                              <p:par>
                                <p:cTn id="391" presetID="29" presetClass="entr" presetSubtype="0" fill="hold" nodeType="withEffect">
                                  <p:stCondLst>
                                    <p:cond delay="0"/>
                                  </p:stCondLst>
                                  <p:childTnLst>
                                    <p:set>
                                      <p:cBhvr>
                                        <p:cTn id="392" dur="1" fill="hold">
                                          <p:stCondLst>
                                            <p:cond delay="0"/>
                                          </p:stCondLst>
                                        </p:cTn>
                                        <p:tgtEl>
                                          <p:spTgt spid="174"/>
                                        </p:tgtEl>
                                        <p:attrNameLst>
                                          <p:attrName>style.visibility</p:attrName>
                                        </p:attrNameLst>
                                      </p:cBhvr>
                                      <p:to>
                                        <p:strVal val="visible"/>
                                      </p:to>
                                    </p:set>
                                    <p:anim calcmode="lin" valueType="num">
                                      <p:cBhvr>
                                        <p:cTn id="393" dur="2000" fill="hold"/>
                                        <p:tgtEl>
                                          <p:spTgt spid="174"/>
                                        </p:tgtEl>
                                        <p:attrNameLst>
                                          <p:attrName>ppt_x</p:attrName>
                                        </p:attrNameLst>
                                      </p:cBhvr>
                                      <p:tavLst>
                                        <p:tav tm="0">
                                          <p:val>
                                            <p:strVal val="#ppt_x-.2"/>
                                          </p:val>
                                        </p:tav>
                                        <p:tav tm="100000">
                                          <p:val>
                                            <p:strVal val="#ppt_x"/>
                                          </p:val>
                                        </p:tav>
                                      </p:tavLst>
                                    </p:anim>
                                    <p:anim calcmode="lin" valueType="num">
                                      <p:cBhvr>
                                        <p:cTn id="394" dur="2000" fill="hold"/>
                                        <p:tgtEl>
                                          <p:spTgt spid="174"/>
                                        </p:tgtEl>
                                        <p:attrNameLst>
                                          <p:attrName>ppt_y</p:attrName>
                                        </p:attrNameLst>
                                      </p:cBhvr>
                                      <p:tavLst>
                                        <p:tav tm="0">
                                          <p:val>
                                            <p:strVal val="#ppt_y"/>
                                          </p:val>
                                        </p:tav>
                                        <p:tav tm="100000">
                                          <p:val>
                                            <p:strVal val="#ppt_y"/>
                                          </p:val>
                                        </p:tav>
                                      </p:tavLst>
                                    </p:anim>
                                    <p:animEffect transition="in" filter="wipe(right)" prLst="gradientSize: 0.1">
                                      <p:cBhvr>
                                        <p:cTn id="395" dur="2000"/>
                                        <p:tgtEl>
                                          <p:spTgt spid="174"/>
                                        </p:tgtEl>
                                      </p:cBhvr>
                                    </p:animEffect>
                                  </p:childTnLst>
                                </p:cTn>
                              </p:par>
                              <p:par>
                                <p:cTn id="396" presetID="29" presetClass="entr" presetSubtype="0" fill="hold" nodeType="withEffect">
                                  <p:stCondLst>
                                    <p:cond delay="0"/>
                                  </p:stCondLst>
                                  <p:childTnLst>
                                    <p:set>
                                      <p:cBhvr>
                                        <p:cTn id="397" dur="1" fill="hold">
                                          <p:stCondLst>
                                            <p:cond delay="0"/>
                                          </p:stCondLst>
                                        </p:cTn>
                                        <p:tgtEl>
                                          <p:spTgt spid="172"/>
                                        </p:tgtEl>
                                        <p:attrNameLst>
                                          <p:attrName>style.visibility</p:attrName>
                                        </p:attrNameLst>
                                      </p:cBhvr>
                                      <p:to>
                                        <p:strVal val="visible"/>
                                      </p:to>
                                    </p:set>
                                    <p:anim calcmode="lin" valueType="num">
                                      <p:cBhvr>
                                        <p:cTn id="398" dur="2000" fill="hold"/>
                                        <p:tgtEl>
                                          <p:spTgt spid="172"/>
                                        </p:tgtEl>
                                        <p:attrNameLst>
                                          <p:attrName>ppt_x</p:attrName>
                                        </p:attrNameLst>
                                      </p:cBhvr>
                                      <p:tavLst>
                                        <p:tav tm="0">
                                          <p:val>
                                            <p:strVal val="#ppt_x-.2"/>
                                          </p:val>
                                        </p:tav>
                                        <p:tav tm="100000">
                                          <p:val>
                                            <p:strVal val="#ppt_x"/>
                                          </p:val>
                                        </p:tav>
                                      </p:tavLst>
                                    </p:anim>
                                    <p:anim calcmode="lin" valueType="num">
                                      <p:cBhvr>
                                        <p:cTn id="399" dur="2000" fill="hold"/>
                                        <p:tgtEl>
                                          <p:spTgt spid="172"/>
                                        </p:tgtEl>
                                        <p:attrNameLst>
                                          <p:attrName>ppt_y</p:attrName>
                                        </p:attrNameLst>
                                      </p:cBhvr>
                                      <p:tavLst>
                                        <p:tav tm="0">
                                          <p:val>
                                            <p:strVal val="#ppt_y"/>
                                          </p:val>
                                        </p:tav>
                                        <p:tav tm="100000">
                                          <p:val>
                                            <p:strVal val="#ppt_y"/>
                                          </p:val>
                                        </p:tav>
                                      </p:tavLst>
                                    </p:anim>
                                    <p:animEffect transition="in" filter="wipe(right)" prLst="gradientSize: 0.1">
                                      <p:cBhvr>
                                        <p:cTn id="400" dur="2000"/>
                                        <p:tgtEl>
                                          <p:spTgt spid="172"/>
                                        </p:tgtEl>
                                      </p:cBhvr>
                                    </p:animEffect>
                                  </p:childTnLst>
                                </p:cTn>
                              </p:par>
                              <p:par>
                                <p:cTn id="401" presetID="29" presetClass="entr" presetSubtype="0" fill="hold" nodeType="withEffect">
                                  <p:stCondLst>
                                    <p:cond delay="0"/>
                                  </p:stCondLst>
                                  <p:childTnLst>
                                    <p:set>
                                      <p:cBhvr>
                                        <p:cTn id="402" dur="1" fill="hold">
                                          <p:stCondLst>
                                            <p:cond delay="0"/>
                                          </p:stCondLst>
                                        </p:cTn>
                                        <p:tgtEl>
                                          <p:spTgt spid="171"/>
                                        </p:tgtEl>
                                        <p:attrNameLst>
                                          <p:attrName>style.visibility</p:attrName>
                                        </p:attrNameLst>
                                      </p:cBhvr>
                                      <p:to>
                                        <p:strVal val="visible"/>
                                      </p:to>
                                    </p:set>
                                    <p:anim calcmode="lin" valueType="num">
                                      <p:cBhvr>
                                        <p:cTn id="403" dur="2000" fill="hold"/>
                                        <p:tgtEl>
                                          <p:spTgt spid="171"/>
                                        </p:tgtEl>
                                        <p:attrNameLst>
                                          <p:attrName>ppt_x</p:attrName>
                                        </p:attrNameLst>
                                      </p:cBhvr>
                                      <p:tavLst>
                                        <p:tav tm="0">
                                          <p:val>
                                            <p:strVal val="#ppt_x-.2"/>
                                          </p:val>
                                        </p:tav>
                                        <p:tav tm="100000">
                                          <p:val>
                                            <p:strVal val="#ppt_x"/>
                                          </p:val>
                                        </p:tav>
                                      </p:tavLst>
                                    </p:anim>
                                    <p:anim calcmode="lin" valueType="num">
                                      <p:cBhvr>
                                        <p:cTn id="404" dur="2000" fill="hold"/>
                                        <p:tgtEl>
                                          <p:spTgt spid="171"/>
                                        </p:tgtEl>
                                        <p:attrNameLst>
                                          <p:attrName>ppt_y</p:attrName>
                                        </p:attrNameLst>
                                      </p:cBhvr>
                                      <p:tavLst>
                                        <p:tav tm="0">
                                          <p:val>
                                            <p:strVal val="#ppt_y"/>
                                          </p:val>
                                        </p:tav>
                                        <p:tav tm="100000">
                                          <p:val>
                                            <p:strVal val="#ppt_y"/>
                                          </p:val>
                                        </p:tav>
                                      </p:tavLst>
                                    </p:anim>
                                    <p:animEffect transition="in" filter="wipe(right)" prLst="gradientSize: 0.1">
                                      <p:cBhvr>
                                        <p:cTn id="405" dur="2000"/>
                                        <p:tgtEl>
                                          <p:spTgt spid="171"/>
                                        </p:tgtEl>
                                      </p:cBhvr>
                                    </p:animEffect>
                                  </p:childTnLst>
                                </p:cTn>
                              </p:par>
                            </p:childTnLst>
                          </p:cTn>
                        </p:par>
                        <p:par>
                          <p:cTn id="406" fill="hold">
                            <p:stCondLst>
                              <p:cond delay="2000"/>
                            </p:stCondLst>
                            <p:childTnLst>
                              <p:par>
                                <p:cTn id="407" presetID="1" presetClass="entr" presetSubtype="0" fill="hold" grpId="0" nodeType="afterEffect">
                                  <p:stCondLst>
                                    <p:cond delay="0"/>
                                  </p:stCondLst>
                                  <p:childTnLst>
                                    <p:set>
                                      <p:cBhvr>
                                        <p:cTn id="408" dur="1" fill="hold">
                                          <p:stCondLst>
                                            <p:cond delay="0"/>
                                          </p:stCondLst>
                                        </p:cTn>
                                        <p:tgtEl>
                                          <p:spTgt spid="131"/>
                                        </p:tgtEl>
                                        <p:attrNameLst>
                                          <p:attrName>style.visibility</p:attrName>
                                        </p:attrNameLst>
                                      </p:cBhvr>
                                      <p:to>
                                        <p:strVal val="visible"/>
                                      </p:to>
                                    </p:set>
                                  </p:childTnLst>
                                </p:cTn>
                              </p:par>
                              <p:par>
                                <p:cTn id="409" presetID="1" presetClass="entr" presetSubtype="0" fill="hold" grpId="0" nodeType="withEffect">
                                  <p:stCondLst>
                                    <p:cond delay="0"/>
                                  </p:stCondLst>
                                  <p:childTnLst>
                                    <p:set>
                                      <p:cBhvr>
                                        <p:cTn id="410" dur="1" fill="hold">
                                          <p:stCondLst>
                                            <p:cond delay="0"/>
                                          </p:stCondLst>
                                        </p:cTn>
                                        <p:tgtEl>
                                          <p:spTgt spid="134"/>
                                        </p:tgtEl>
                                        <p:attrNameLst>
                                          <p:attrName>style.visibility</p:attrName>
                                        </p:attrNameLst>
                                      </p:cBhvr>
                                      <p:to>
                                        <p:strVal val="visible"/>
                                      </p:to>
                                    </p:set>
                                  </p:childTnLst>
                                </p:cTn>
                              </p:par>
                              <p:par>
                                <p:cTn id="411" presetID="9" presetClass="exit" presetSubtype="0" fill="hold" grpId="3" nodeType="withEffect">
                                  <p:stCondLst>
                                    <p:cond delay="0"/>
                                  </p:stCondLst>
                                  <p:childTnLst>
                                    <p:animEffect transition="out" filter="dissolve">
                                      <p:cBhvr>
                                        <p:cTn id="412" dur="1000"/>
                                        <p:tgtEl>
                                          <p:spTgt spid="134"/>
                                        </p:tgtEl>
                                      </p:cBhvr>
                                    </p:animEffect>
                                    <p:set>
                                      <p:cBhvr>
                                        <p:cTn id="413" dur="1" fill="hold">
                                          <p:stCondLst>
                                            <p:cond delay="999"/>
                                          </p:stCondLst>
                                        </p:cTn>
                                        <p:tgtEl>
                                          <p:spTgt spid="134"/>
                                        </p:tgtEl>
                                        <p:attrNameLst>
                                          <p:attrName>style.visibility</p:attrName>
                                        </p:attrNameLst>
                                      </p:cBhvr>
                                      <p:to>
                                        <p:strVal val="hidden"/>
                                      </p:to>
                                    </p:set>
                                  </p:childTnLst>
                                </p:cTn>
                              </p:par>
                              <p:par>
                                <p:cTn id="414" presetID="9" presetClass="entr" presetSubtype="0" fill="hold" grpId="1" nodeType="withEffect">
                                  <p:stCondLst>
                                    <p:cond delay="0"/>
                                  </p:stCondLst>
                                  <p:childTnLst>
                                    <p:set>
                                      <p:cBhvr>
                                        <p:cTn id="415" dur="1" fill="hold">
                                          <p:stCondLst>
                                            <p:cond delay="0"/>
                                          </p:stCondLst>
                                        </p:cTn>
                                        <p:tgtEl>
                                          <p:spTgt spid="131"/>
                                        </p:tgtEl>
                                        <p:attrNameLst>
                                          <p:attrName>style.visibility</p:attrName>
                                        </p:attrNameLst>
                                      </p:cBhvr>
                                      <p:to>
                                        <p:strVal val="visible"/>
                                      </p:to>
                                    </p:set>
                                    <p:animEffect transition="in" filter="dissolve">
                                      <p:cBhvr>
                                        <p:cTn id="416" dur="1000"/>
                                        <p:tgtEl>
                                          <p:spTgt spid="1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p:bldP spid="4" grpId="2"/>
      <p:bldP spid="5" grpId="0"/>
      <p:bldP spid="8" grpId="0"/>
      <p:bldP spid="11" grpId="0"/>
      <p:bldP spid="16" grpId="0"/>
      <p:bldP spid="17" grpId="0"/>
      <p:bldP spid="18" grpId="0" animBg="1"/>
      <p:bldP spid="18" grpId="1" animBg="1"/>
      <p:bldP spid="18" grpId="2" animBg="1"/>
      <p:bldP spid="19" grpId="0" animBg="1"/>
      <p:bldP spid="19" grpId="1" animBg="1"/>
      <p:bldP spid="19" grpId="2" animBg="1"/>
      <p:bldP spid="20" grpId="0" animBg="1"/>
      <p:bldP spid="20" grpId="1" animBg="1"/>
      <p:bldP spid="20" grpId="2" animBg="1"/>
      <p:bldP spid="21" grpId="0" build="allAtOnce"/>
      <p:bldP spid="22" grpId="0"/>
      <p:bldP spid="41" grpId="0"/>
      <p:bldP spid="42" grpId="0"/>
      <p:bldP spid="44" grpId="0"/>
      <p:bldP spid="49" grpId="0"/>
      <p:bldP spid="50" grpId="0"/>
      <p:bldP spid="51" grpId="0"/>
      <p:bldP spid="52" grpId="0"/>
      <p:bldP spid="55" grpId="0"/>
      <p:bldP spid="58" grpId="0"/>
      <p:bldP spid="61" grpId="0"/>
      <p:bldP spid="62" grpId="0"/>
      <p:bldP spid="63" grpId="0"/>
      <p:bldP spid="64" grpId="0"/>
      <p:bldP spid="65" grpId="0"/>
      <p:bldP spid="88" grpId="0" animBg="1"/>
      <p:bldP spid="88" grpId="1" animBg="1"/>
      <p:bldP spid="89" grpId="0" animBg="1"/>
      <p:bldP spid="89" grpId="1" animBg="1"/>
      <p:bldP spid="90" grpId="0" animBg="1"/>
      <p:bldP spid="90" grpId="1" animBg="1"/>
      <p:bldP spid="91" grpId="0"/>
      <p:bldP spid="92" grpId="0"/>
      <p:bldP spid="95" grpId="0" animBg="1"/>
      <p:bldP spid="95" grpId="1" animBg="1"/>
      <p:bldP spid="96" grpId="0" animBg="1"/>
      <p:bldP spid="96" grpId="1" animBg="1"/>
      <p:bldP spid="97" grpId="0"/>
      <p:bldP spid="102" grpId="0" animBg="1"/>
      <p:bldP spid="102" grpId="1" animBg="1"/>
      <p:bldP spid="103" grpId="0" animBg="1"/>
      <p:bldP spid="103" grpId="1" animBg="1"/>
      <p:bldP spid="103" grpId="2" animBg="1"/>
      <p:bldP spid="104" grpId="0" animBg="1"/>
      <p:bldP spid="104" grpId="1" animBg="1"/>
      <p:bldP spid="149" grpId="0"/>
      <p:bldP spid="149" grpId="1"/>
      <p:bldP spid="152" grpId="0"/>
      <p:bldP spid="152" grpId="1"/>
      <p:bldP spid="155" grpId="0"/>
      <p:bldP spid="155" grpId="1"/>
      <p:bldP spid="156" grpId="0"/>
      <p:bldP spid="156" grpId="1"/>
      <p:bldP spid="157" grpId="0"/>
      <p:bldP spid="157" grpId="1"/>
      <p:bldP spid="158" grpId="0"/>
      <p:bldP spid="158" grpId="1"/>
      <p:bldP spid="159" grpId="0"/>
      <p:bldP spid="159" grpId="1"/>
      <p:bldP spid="168" grpId="0"/>
      <p:bldP spid="173" grpId="0"/>
      <p:bldP spid="176" grpId="0"/>
      <p:bldP spid="129" grpId="0"/>
      <p:bldP spid="130" grpId="0"/>
      <p:bldP spid="131" grpId="0"/>
      <p:bldP spid="131" grpId="1"/>
      <p:bldP spid="134" grpId="0"/>
      <p:bldP spid="134" grpId="1"/>
      <p:bldP spid="134" grpId="2"/>
      <p:bldP spid="134" grpId="3"/>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3"/>
          <p:cNvSpPr/>
          <p:nvPr/>
        </p:nvSpPr>
        <p:spPr>
          <a:xfrm>
            <a:off x="2209800" y="2401669"/>
            <a:ext cx="6934200" cy="646331"/>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Theorem 4 follows from theorem 3 as ground by reorganizing the content as licensed by the rule in axiom 2.</a:t>
            </a:r>
            <a:endParaRPr lang="en-US" dirty="0">
              <a:latin typeface="Times New Roman" pitchFamily="18" charset="0"/>
              <a:cs typeface="Times New Roman" pitchFamily="18" charset="0"/>
            </a:endParaRPr>
          </a:p>
        </p:txBody>
      </p:sp>
      <p:sp>
        <p:nvSpPr>
          <p:cNvPr id="33" name="Rectangle 32"/>
          <p:cNvSpPr/>
          <p:nvPr/>
        </p:nvSpPr>
        <p:spPr>
          <a:xfrm>
            <a:off x="2209800" y="3163669"/>
            <a:ext cx="6858000" cy="646331"/>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If we look at it the right way, we can see that theorem 3 is a conditional on one condition.</a:t>
            </a:r>
            <a:endParaRPr lang="en-US" dirty="0">
              <a:latin typeface="Times New Roman" pitchFamily="18" charset="0"/>
              <a:cs typeface="Times New Roman" pitchFamily="18" charset="0"/>
            </a:endParaRPr>
          </a:p>
        </p:txBody>
      </p:sp>
      <p:pic>
        <p:nvPicPr>
          <p:cNvPr id="65" name="Picture 64" descr="theorem 3.png"/>
          <p:cNvPicPr>
            <a:picLocks noChangeAspect="1"/>
          </p:cNvPicPr>
          <p:nvPr/>
        </p:nvPicPr>
        <p:blipFill>
          <a:blip r:embed="rId3" cstate="print"/>
          <a:stretch>
            <a:fillRect/>
          </a:stretch>
        </p:blipFill>
        <p:spPr>
          <a:xfrm>
            <a:off x="576359" y="109933"/>
            <a:ext cx="1633441" cy="2480867"/>
          </a:xfrm>
          <a:prstGeom prst="rect">
            <a:avLst/>
          </a:prstGeom>
        </p:spPr>
      </p:pic>
      <p:sp>
        <p:nvSpPr>
          <p:cNvPr id="66" name="Rectangle 65"/>
          <p:cNvSpPr/>
          <p:nvPr/>
        </p:nvSpPr>
        <p:spPr>
          <a:xfrm>
            <a:off x="1524000" y="4267200"/>
            <a:ext cx="609600" cy="5334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67" name="Rectangle 66"/>
          <p:cNvSpPr/>
          <p:nvPr/>
        </p:nvSpPr>
        <p:spPr>
          <a:xfrm>
            <a:off x="1371600" y="3505200"/>
            <a:ext cx="762000" cy="762000"/>
          </a:xfrm>
          <a:prstGeom prst="rect">
            <a:avLst/>
          </a:prstGeom>
          <a:solidFill>
            <a:schemeClr val="tx2">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68" name="Rectangle 67"/>
          <p:cNvSpPr/>
          <p:nvPr/>
        </p:nvSpPr>
        <p:spPr>
          <a:xfrm>
            <a:off x="1371600" y="2514600"/>
            <a:ext cx="762000" cy="990600"/>
          </a:xfrm>
          <a:prstGeom prst="rect">
            <a:avLst/>
          </a:prstGeom>
          <a:solidFill>
            <a:srgbClr val="C000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69" name="Rectangle 68"/>
          <p:cNvSpPr/>
          <p:nvPr/>
        </p:nvSpPr>
        <p:spPr>
          <a:xfrm>
            <a:off x="2209800" y="3886200"/>
            <a:ext cx="6934200" cy="923330"/>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So, by axiom 2 as rule, we can move the lowest condition so that it is attached both to the condition and to the conditioned judgment in our formula suitably construed to yield theorem 4.</a:t>
            </a:r>
            <a:endParaRPr lang="en-US" dirty="0">
              <a:latin typeface="Times New Roman" pitchFamily="18" charset="0"/>
              <a:cs typeface="Times New Roman" pitchFamily="18" charset="0"/>
            </a:endParaRPr>
          </a:p>
        </p:txBody>
      </p:sp>
      <p:cxnSp>
        <p:nvCxnSpPr>
          <p:cNvPr id="70" name="Straight Connector 69"/>
          <p:cNvCxnSpPr/>
          <p:nvPr/>
        </p:nvCxnSpPr>
        <p:spPr>
          <a:xfrm>
            <a:off x="609600" y="2579132"/>
            <a:ext cx="12192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5400000">
            <a:off x="457994" y="2578338"/>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TextBox 71"/>
          <p:cNvSpPr txBox="1"/>
          <p:nvPr/>
        </p:nvSpPr>
        <p:spPr>
          <a:xfrm>
            <a:off x="1828800" y="2362994"/>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sym typeface="Symbol" pitchFamily="18" charset="2"/>
              </a:rPr>
              <a:t>a</a:t>
            </a:r>
            <a:endParaRPr lang="en-US" i="1" dirty="0">
              <a:latin typeface="Times New Roman" pitchFamily="18" charset="0"/>
              <a:cs typeface="Times New Roman" pitchFamily="18" charset="0"/>
            </a:endParaRPr>
          </a:p>
        </p:txBody>
      </p:sp>
      <p:cxnSp>
        <p:nvCxnSpPr>
          <p:cNvPr id="73" name="Straight Connector 72"/>
          <p:cNvCxnSpPr/>
          <p:nvPr/>
        </p:nvCxnSpPr>
        <p:spPr>
          <a:xfrm rot="5400000">
            <a:off x="1181894" y="2857500"/>
            <a:ext cx="5326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1447800" y="3124200"/>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5" name="TextBox 74"/>
          <p:cNvSpPr txBox="1"/>
          <p:nvPr/>
        </p:nvSpPr>
        <p:spPr>
          <a:xfrm>
            <a:off x="1828800" y="2590800"/>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rPr>
              <a:t>c</a:t>
            </a:r>
            <a:endParaRPr lang="en-US" i="1" dirty="0">
              <a:latin typeface="Times New Roman" pitchFamily="18" charset="0"/>
              <a:cs typeface="Times New Roman" pitchFamily="18" charset="0"/>
            </a:endParaRPr>
          </a:p>
        </p:txBody>
      </p:sp>
      <p:cxnSp>
        <p:nvCxnSpPr>
          <p:cNvPr id="76" name="Straight Connector 75"/>
          <p:cNvCxnSpPr/>
          <p:nvPr/>
        </p:nvCxnSpPr>
        <p:spPr>
          <a:xfrm rot="5400000">
            <a:off x="648494" y="3086100"/>
            <a:ext cx="9898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1143000" y="3581400"/>
            <a:ext cx="685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8" name="TextBox 77"/>
          <p:cNvSpPr txBox="1"/>
          <p:nvPr/>
        </p:nvSpPr>
        <p:spPr>
          <a:xfrm>
            <a:off x="1828800" y="2895600"/>
            <a:ext cx="304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b</a:t>
            </a:r>
            <a:endParaRPr lang="en-US" dirty="0">
              <a:latin typeface="Times New Roman" pitchFamily="18" charset="0"/>
              <a:cs typeface="Times New Roman" pitchFamily="18" charset="0"/>
            </a:endParaRPr>
          </a:p>
        </p:txBody>
      </p:sp>
      <p:sp>
        <p:nvSpPr>
          <p:cNvPr id="79" name="TextBox 78"/>
          <p:cNvSpPr txBox="1"/>
          <p:nvPr/>
        </p:nvSpPr>
        <p:spPr>
          <a:xfrm>
            <a:off x="1828800" y="3657600"/>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rPr>
              <a:t>b</a:t>
            </a:r>
            <a:endParaRPr lang="en-US" i="1" dirty="0">
              <a:latin typeface="Times New Roman" pitchFamily="18" charset="0"/>
              <a:cs typeface="Times New Roman" pitchFamily="18" charset="0"/>
            </a:endParaRPr>
          </a:p>
        </p:txBody>
      </p:sp>
      <p:sp>
        <p:nvSpPr>
          <p:cNvPr id="80" name="TextBox 79"/>
          <p:cNvSpPr txBox="1"/>
          <p:nvPr/>
        </p:nvSpPr>
        <p:spPr>
          <a:xfrm>
            <a:off x="1828800" y="3124200"/>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rPr>
              <a:t>c</a:t>
            </a:r>
            <a:endParaRPr lang="en-US" i="1" dirty="0">
              <a:latin typeface="Times New Roman" pitchFamily="18" charset="0"/>
              <a:cs typeface="Times New Roman" pitchFamily="18" charset="0"/>
            </a:endParaRPr>
          </a:p>
        </p:txBody>
      </p:sp>
      <p:sp>
        <p:nvSpPr>
          <p:cNvPr id="81" name="TextBox 80"/>
          <p:cNvSpPr txBox="1"/>
          <p:nvPr/>
        </p:nvSpPr>
        <p:spPr>
          <a:xfrm>
            <a:off x="1828800" y="3352800"/>
            <a:ext cx="3810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a</a:t>
            </a:r>
            <a:endParaRPr lang="en-US" dirty="0">
              <a:latin typeface="Times New Roman" pitchFamily="18" charset="0"/>
              <a:cs typeface="Times New Roman" pitchFamily="18" charset="0"/>
            </a:endParaRPr>
          </a:p>
        </p:txBody>
      </p:sp>
      <p:sp>
        <p:nvSpPr>
          <p:cNvPr id="82" name="TextBox 81"/>
          <p:cNvSpPr txBox="1"/>
          <p:nvPr/>
        </p:nvSpPr>
        <p:spPr>
          <a:xfrm>
            <a:off x="1828800" y="3886200"/>
            <a:ext cx="3810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c</a:t>
            </a:r>
            <a:endParaRPr lang="en-US" i="1" dirty="0">
              <a:latin typeface="Times New Roman" pitchFamily="18" charset="0"/>
              <a:cs typeface="Times New Roman" pitchFamily="18" charset="0"/>
            </a:endParaRPr>
          </a:p>
        </p:txBody>
      </p:sp>
      <p:cxnSp>
        <p:nvCxnSpPr>
          <p:cNvPr id="83" name="Straight Connector 82"/>
          <p:cNvCxnSpPr/>
          <p:nvPr/>
        </p:nvCxnSpPr>
        <p:spPr>
          <a:xfrm rot="5400000">
            <a:off x="1562894" y="2704306"/>
            <a:ext cx="228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5400000">
            <a:off x="1562894" y="3237706"/>
            <a:ext cx="228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5400000">
            <a:off x="1524794" y="3733006"/>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1181894" y="3847306"/>
            <a:ext cx="5326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a:off x="1447800" y="4114006"/>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1676400" y="3884612"/>
            <a:ext cx="152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a:off x="1676400" y="2819400"/>
            <a:ext cx="152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1676400" y="3352800"/>
            <a:ext cx="152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rot="5400000">
            <a:off x="-37703" y="3466703"/>
            <a:ext cx="1752600"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838200" y="4343400"/>
            <a:ext cx="990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TextBox 92"/>
          <p:cNvSpPr txBox="1"/>
          <p:nvPr/>
        </p:nvSpPr>
        <p:spPr>
          <a:xfrm>
            <a:off x="1828800" y="4419600"/>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rPr>
              <a:t>b</a:t>
            </a:r>
            <a:endParaRPr lang="en-US" i="1" dirty="0">
              <a:latin typeface="Times New Roman" pitchFamily="18" charset="0"/>
              <a:cs typeface="Times New Roman" pitchFamily="18" charset="0"/>
            </a:endParaRPr>
          </a:p>
        </p:txBody>
      </p:sp>
      <p:cxnSp>
        <p:nvCxnSpPr>
          <p:cNvPr id="94" name="Straight Connector 93"/>
          <p:cNvCxnSpPr/>
          <p:nvPr/>
        </p:nvCxnSpPr>
        <p:spPr>
          <a:xfrm rot="5400000">
            <a:off x="1524794" y="4495006"/>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a:off x="1676400" y="4646612"/>
            <a:ext cx="152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6" name="TextBox 95"/>
          <p:cNvSpPr txBox="1"/>
          <p:nvPr/>
        </p:nvSpPr>
        <p:spPr>
          <a:xfrm>
            <a:off x="1828800" y="4114800"/>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sym typeface="Symbol" pitchFamily="18" charset="2"/>
              </a:rPr>
              <a:t>a</a:t>
            </a:r>
            <a:endParaRPr lang="en-US" i="1" dirty="0">
              <a:latin typeface="Times New Roman" pitchFamily="18" charset="0"/>
              <a:cs typeface="Times New Roman" pitchFamily="18" charset="0"/>
            </a:endParaRPr>
          </a:p>
        </p:txBody>
      </p:sp>
      <p:cxnSp>
        <p:nvCxnSpPr>
          <p:cNvPr id="101" name="Straight Connector 100"/>
          <p:cNvCxnSpPr/>
          <p:nvPr/>
        </p:nvCxnSpPr>
        <p:spPr>
          <a:xfrm rot="5400000">
            <a:off x="648494" y="3085306"/>
            <a:ext cx="9898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1295400" y="4888468"/>
            <a:ext cx="533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1828800" y="4964668"/>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rPr>
              <a:t>b</a:t>
            </a:r>
            <a:endParaRPr lang="en-US" i="1" dirty="0">
              <a:latin typeface="Times New Roman" pitchFamily="18" charset="0"/>
              <a:cs typeface="Times New Roman" pitchFamily="18" charset="0"/>
            </a:endParaRPr>
          </a:p>
        </p:txBody>
      </p:sp>
      <p:cxnSp>
        <p:nvCxnSpPr>
          <p:cNvPr id="39" name="Straight Connector 38"/>
          <p:cNvCxnSpPr/>
          <p:nvPr/>
        </p:nvCxnSpPr>
        <p:spPr>
          <a:xfrm rot="5400000">
            <a:off x="1524794" y="5040074"/>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1676400" y="5191680"/>
            <a:ext cx="152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1828800" y="4659868"/>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sym typeface="Symbol" pitchFamily="18" charset="2"/>
              </a:rPr>
              <a:t>a</a:t>
            </a:r>
            <a:endParaRPr lang="en-US" i="1" dirty="0">
              <a:latin typeface="Times New Roman" pitchFamily="18" charset="0"/>
              <a:cs typeface="Times New Roman" pitchFamily="18" charset="0"/>
            </a:endParaRPr>
          </a:p>
        </p:txBody>
      </p:sp>
      <p:cxnSp>
        <p:nvCxnSpPr>
          <p:cNvPr id="42" name="Straight Connector 41"/>
          <p:cNvCxnSpPr/>
          <p:nvPr/>
        </p:nvCxnSpPr>
        <p:spPr>
          <a:xfrm>
            <a:off x="1295400" y="3505200"/>
            <a:ext cx="533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1828800" y="3593068"/>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rPr>
              <a:t>b</a:t>
            </a:r>
            <a:endParaRPr lang="en-US" i="1" dirty="0">
              <a:latin typeface="Times New Roman" pitchFamily="18" charset="0"/>
              <a:cs typeface="Times New Roman" pitchFamily="18" charset="0"/>
            </a:endParaRPr>
          </a:p>
        </p:txBody>
      </p:sp>
      <p:cxnSp>
        <p:nvCxnSpPr>
          <p:cNvPr id="44" name="Straight Connector 43"/>
          <p:cNvCxnSpPr/>
          <p:nvPr/>
        </p:nvCxnSpPr>
        <p:spPr>
          <a:xfrm rot="5400000">
            <a:off x="1524794" y="3656806"/>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1676400" y="3808412"/>
            <a:ext cx="152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1828800" y="3352800"/>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sym typeface="Symbol" pitchFamily="18" charset="2"/>
              </a:rPr>
              <a:t>a</a:t>
            </a:r>
            <a:endParaRPr lang="en-US" i="1" dirty="0">
              <a:latin typeface="Times New Roman" pitchFamily="18" charset="0"/>
              <a:cs typeface="Times New Roman" pitchFamily="18" charset="0"/>
            </a:endParaRPr>
          </a:p>
        </p:txBody>
      </p:sp>
      <p:cxnSp>
        <p:nvCxnSpPr>
          <p:cNvPr id="47" name="Straight Connector 46"/>
          <p:cNvCxnSpPr/>
          <p:nvPr/>
        </p:nvCxnSpPr>
        <p:spPr>
          <a:xfrm rot="5400000">
            <a:off x="838597" y="3047603"/>
            <a:ext cx="914400"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5400000">
            <a:off x="945872" y="4539734"/>
            <a:ext cx="698262"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Rectangle 51"/>
          <p:cNvSpPr/>
          <p:nvPr/>
        </p:nvSpPr>
        <p:spPr>
          <a:xfrm>
            <a:off x="2209800" y="5345668"/>
            <a:ext cx="3896259" cy="369332"/>
          </a:xfrm>
          <a:prstGeom prst="rect">
            <a:avLst/>
          </a:prstGeom>
        </p:spPr>
        <p:txBody>
          <a:bodyPr wrap="none">
            <a:spAutoFit/>
          </a:bodyPr>
          <a:lstStyle/>
          <a:p>
            <a:pPr>
              <a:buFont typeface="Arial" pitchFamily="34" charset="0"/>
              <a:buChar char="•"/>
            </a:pPr>
            <a:r>
              <a:rPr lang="en-US" dirty="0" smtClean="0">
                <a:latin typeface="Times New Roman" pitchFamily="18" charset="0"/>
                <a:ea typeface="Tahoma" pitchFamily="34" charset="0"/>
                <a:cs typeface="Times New Roman" pitchFamily="18" charset="0"/>
              </a:rPr>
              <a:t> Theorem 4 is the bridge from axiom 1,</a:t>
            </a:r>
            <a:endParaRPr lang="en-US" dirty="0">
              <a:latin typeface="Times New Roman" pitchFamily="18" charset="0"/>
              <a:ea typeface="Tahoma" pitchFamily="34" charset="0"/>
              <a:cs typeface="Times New Roman" pitchFamily="18" charset="0"/>
            </a:endParaRPr>
          </a:p>
        </p:txBody>
      </p:sp>
      <p:cxnSp>
        <p:nvCxnSpPr>
          <p:cNvPr id="53" name="Straight Connector 52"/>
          <p:cNvCxnSpPr/>
          <p:nvPr/>
        </p:nvCxnSpPr>
        <p:spPr>
          <a:xfrm>
            <a:off x="685800" y="5408612"/>
            <a:ext cx="1143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a:off x="534194" y="5421868"/>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1828800" y="5194856"/>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sym typeface="Symbol" pitchFamily="18" charset="2"/>
              </a:rPr>
              <a:t>a</a:t>
            </a:r>
            <a:endParaRPr lang="en-US" i="1" dirty="0">
              <a:latin typeface="Times New Roman" pitchFamily="18" charset="0"/>
              <a:cs typeface="Times New Roman" pitchFamily="18" charset="0"/>
            </a:endParaRPr>
          </a:p>
        </p:txBody>
      </p:sp>
      <p:cxnSp>
        <p:nvCxnSpPr>
          <p:cNvPr id="56" name="Straight Connector 55"/>
          <p:cNvCxnSpPr/>
          <p:nvPr/>
        </p:nvCxnSpPr>
        <p:spPr>
          <a:xfrm rot="5400000">
            <a:off x="1296194" y="5575062"/>
            <a:ext cx="3040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1447800" y="5727462"/>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838994" y="5727462"/>
            <a:ext cx="6088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1143000" y="6032262"/>
            <a:ext cx="685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1828800" y="5498862"/>
            <a:ext cx="304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b</a:t>
            </a:r>
            <a:endParaRPr lang="en-US" dirty="0">
              <a:latin typeface="Times New Roman" pitchFamily="18" charset="0"/>
              <a:cs typeface="Times New Roman" pitchFamily="18" charset="0"/>
            </a:endParaRPr>
          </a:p>
        </p:txBody>
      </p:sp>
      <p:sp>
        <p:nvSpPr>
          <p:cNvPr id="61" name="TextBox 60"/>
          <p:cNvSpPr txBox="1"/>
          <p:nvPr/>
        </p:nvSpPr>
        <p:spPr>
          <a:xfrm>
            <a:off x="1828800" y="5803662"/>
            <a:ext cx="3810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a</a:t>
            </a:r>
            <a:endParaRPr lang="en-US" dirty="0">
              <a:latin typeface="Times New Roman" pitchFamily="18" charset="0"/>
              <a:cs typeface="Times New Roman" pitchFamily="18" charset="0"/>
            </a:endParaRPr>
          </a:p>
        </p:txBody>
      </p:sp>
      <p:sp>
        <p:nvSpPr>
          <p:cNvPr id="63" name="Rectangle 62"/>
          <p:cNvSpPr/>
          <p:nvPr/>
        </p:nvSpPr>
        <p:spPr>
          <a:xfrm>
            <a:off x="5896573" y="5345668"/>
            <a:ext cx="3247427" cy="369332"/>
          </a:xfrm>
          <a:prstGeom prst="rect">
            <a:avLst/>
          </a:prstGeom>
        </p:spPr>
        <p:txBody>
          <a:bodyPr wrap="none">
            <a:spAutoFit/>
          </a:bodyPr>
          <a:lstStyle/>
          <a:p>
            <a:r>
              <a:rPr lang="en-US" dirty="0" smtClean="0">
                <a:latin typeface="Times New Roman" pitchFamily="18" charset="0"/>
                <a:cs typeface="Times New Roman" pitchFamily="18" charset="0"/>
              </a:rPr>
              <a:t>more exactly, from a special case</a:t>
            </a:r>
            <a:endParaRPr lang="en-US" dirty="0">
              <a:latin typeface="Times New Roman" pitchFamily="18" charset="0"/>
              <a:cs typeface="Times New Roman" pitchFamily="18" charset="0"/>
            </a:endParaRPr>
          </a:p>
        </p:txBody>
      </p:sp>
      <p:sp>
        <p:nvSpPr>
          <p:cNvPr id="64" name="Rectangle 63"/>
          <p:cNvSpPr/>
          <p:nvPr/>
        </p:nvSpPr>
        <p:spPr>
          <a:xfrm>
            <a:off x="2209800" y="5662136"/>
            <a:ext cx="1242648" cy="369332"/>
          </a:xfrm>
          <a:prstGeom prst="rect">
            <a:avLst/>
          </a:prstGeom>
        </p:spPr>
        <p:txBody>
          <a:bodyPr wrap="none">
            <a:spAutoFit/>
          </a:bodyPr>
          <a:lstStyle/>
          <a:p>
            <a:r>
              <a:rPr lang="en-US" dirty="0" smtClean="0">
                <a:latin typeface="Times New Roman" pitchFamily="18" charset="0"/>
                <a:cs typeface="Times New Roman" pitchFamily="18" charset="0"/>
              </a:rPr>
              <a:t>of axiom 1,</a:t>
            </a:r>
            <a:endParaRPr lang="en-US" dirty="0"/>
          </a:p>
        </p:txBody>
      </p:sp>
      <p:sp>
        <p:nvSpPr>
          <p:cNvPr id="97" name="Rectangle 96"/>
          <p:cNvSpPr/>
          <p:nvPr/>
        </p:nvSpPr>
        <p:spPr>
          <a:xfrm>
            <a:off x="3276600" y="5650468"/>
            <a:ext cx="5638800" cy="369332"/>
          </a:xfrm>
          <a:prstGeom prst="rect">
            <a:avLst/>
          </a:prstGeom>
        </p:spPr>
        <p:txBody>
          <a:bodyPr wrap="square">
            <a:spAutoFit/>
          </a:bodyPr>
          <a:lstStyle/>
          <a:p>
            <a:r>
              <a:rPr lang="en-US" dirty="0" smtClean="0">
                <a:latin typeface="Times New Roman" pitchFamily="18" charset="0"/>
                <a:cs typeface="Times New Roman" pitchFamily="18" charset="0"/>
              </a:rPr>
              <a:t>to theorem 5 following the rule of construction given in</a:t>
            </a:r>
            <a:endParaRPr lang="en-US" dirty="0">
              <a:latin typeface="Times New Roman" pitchFamily="18" charset="0"/>
              <a:cs typeface="Times New Roman" pitchFamily="18" charset="0"/>
            </a:endParaRPr>
          </a:p>
        </p:txBody>
      </p:sp>
      <p:sp>
        <p:nvSpPr>
          <p:cNvPr id="98" name="Rectangle 97"/>
          <p:cNvSpPr/>
          <p:nvPr/>
        </p:nvSpPr>
        <p:spPr>
          <a:xfrm>
            <a:off x="2209800" y="5955268"/>
            <a:ext cx="1172116" cy="369332"/>
          </a:xfrm>
          <a:prstGeom prst="rect">
            <a:avLst/>
          </a:prstGeom>
        </p:spPr>
        <p:txBody>
          <a:bodyPr wrap="none">
            <a:spAutoFit/>
          </a:bodyPr>
          <a:lstStyle/>
          <a:p>
            <a:r>
              <a:rPr lang="en-US" dirty="0" smtClean="0">
                <a:latin typeface="Times New Roman" pitchFamily="18" charset="0"/>
                <a:cs typeface="Times New Roman" pitchFamily="18" charset="0"/>
              </a:rPr>
              <a:t>theorem 4.</a:t>
            </a:r>
            <a:endParaRPr lang="en-US" dirty="0"/>
          </a:p>
        </p:txBody>
      </p:sp>
      <p:cxnSp>
        <p:nvCxnSpPr>
          <p:cNvPr id="127" name="Straight Connector 126"/>
          <p:cNvCxnSpPr/>
          <p:nvPr/>
        </p:nvCxnSpPr>
        <p:spPr>
          <a:xfrm rot="5400000">
            <a:off x="349925" y="5973087"/>
            <a:ext cx="1130538"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rot="5400000">
            <a:off x="1181894" y="5676106"/>
            <a:ext cx="533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a:off x="1448594" y="5942806"/>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rot="5400000">
            <a:off x="723900" y="5829300"/>
            <a:ext cx="838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a:off x="1143794" y="6246812"/>
            <a:ext cx="685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2" name="TextBox 131"/>
          <p:cNvSpPr txBox="1"/>
          <p:nvPr/>
        </p:nvSpPr>
        <p:spPr>
          <a:xfrm>
            <a:off x="1829594" y="6031468"/>
            <a:ext cx="304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c</a:t>
            </a:r>
            <a:endParaRPr lang="en-US" dirty="0">
              <a:latin typeface="Times New Roman" pitchFamily="18" charset="0"/>
              <a:cs typeface="Times New Roman" pitchFamily="18" charset="0"/>
            </a:endParaRPr>
          </a:p>
        </p:txBody>
      </p:sp>
      <p:sp>
        <p:nvSpPr>
          <p:cNvPr id="133" name="TextBox 132"/>
          <p:cNvSpPr txBox="1"/>
          <p:nvPr/>
        </p:nvSpPr>
        <p:spPr>
          <a:xfrm>
            <a:off x="1829594" y="6336268"/>
            <a:ext cx="3810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a</a:t>
            </a:r>
            <a:endParaRPr lang="en-US" dirty="0">
              <a:latin typeface="Times New Roman" pitchFamily="18" charset="0"/>
              <a:cs typeface="Times New Roman" pitchFamily="18" charset="0"/>
            </a:endParaRPr>
          </a:p>
        </p:txBody>
      </p:sp>
      <p:sp>
        <p:nvSpPr>
          <p:cNvPr id="134" name="TextBox 133"/>
          <p:cNvSpPr txBox="1"/>
          <p:nvPr/>
        </p:nvSpPr>
        <p:spPr>
          <a:xfrm>
            <a:off x="1829594" y="5714206"/>
            <a:ext cx="3810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b</a:t>
            </a:r>
            <a:endParaRPr lang="en-US" dirty="0">
              <a:latin typeface="Times New Roman" pitchFamily="18" charset="0"/>
              <a:cs typeface="Times New Roman" pitchFamily="18" charset="0"/>
            </a:endParaRPr>
          </a:p>
        </p:txBody>
      </p:sp>
      <p:cxnSp>
        <p:nvCxnSpPr>
          <p:cNvPr id="135" name="Straight Connector 134"/>
          <p:cNvCxnSpPr/>
          <p:nvPr/>
        </p:nvCxnSpPr>
        <p:spPr>
          <a:xfrm>
            <a:off x="915194" y="6550818"/>
            <a:ext cx="914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6" name="TextBox 135"/>
          <p:cNvSpPr txBox="1"/>
          <p:nvPr/>
        </p:nvSpPr>
        <p:spPr>
          <a:xfrm>
            <a:off x="1829594" y="6553200"/>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rPr>
              <a:t>b</a:t>
            </a:r>
            <a:endParaRPr lang="en-US" i="1" dirty="0">
              <a:latin typeface="Times New Roman" pitchFamily="18" charset="0"/>
              <a:cs typeface="Times New Roman" pitchFamily="18" charset="0"/>
            </a:endParaRPr>
          </a:p>
        </p:txBody>
      </p:sp>
      <p:cxnSp>
        <p:nvCxnSpPr>
          <p:cNvPr id="137" name="Straight Connector 136"/>
          <p:cNvCxnSpPr/>
          <p:nvPr/>
        </p:nvCxnSpPr>
        <p:spPr>
          <a:xfrm rot="5400000">
            <a:off x="1409700" y="6665912"/>
            <a:ext cx="228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a:off x="1524794" y="6780212"/>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p:nvPr/>
        </p:nvCxnSpPr>
        <p:spPr>
          <a:xfrm rot="5400000">
            <a:off x="1524000" y="5573474"/>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a:xfrm>
            <a:off x="1677194" y="5726668"/>
            <a:ext cx="152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4" name="TextBox 143"/>
          <p:cNvSpPr txBox="1"/>
          <p:nvPr/>
        </p:nvSpPr>
        <p:spPr>
          <a:xfrm>
            <a:off x="1828800" y="5421868"/>
            <a:ext cx="304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c</a:t>
            </a:r>
            <a:endParaRPr lang="en-US" dirty="0">
              <a:latin typeface="Times New Roman" pitchFamily="18" charset="0"/>
              <a:cs typeface="Times New Roman" pitchFamily="18" charset="0"/>
            </a:endParaRPr>
          </a:p>
        </p:txBody>
      </p:sp>
      <p:cxnSp>
        <p:nvCxnSpPr>
          <p:cNvPr id="147" name="Straight Connector 146"/>
          <p:cNvCxnSpPr/>
          <p:nvPr/>
        </p:nvCxnSpPr>
        <p:spPr>
          <a:xfrm rot="5400000">
            <a:off x="1524397" y="6094809"/>
            <a:ext cx="303212"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a:off x="1677194" y="6246812"/>
            <a:ext cx="152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9" name="TextBox 148"/>
          <p:cNvSpPr txBox="1"/>
          <p:nvPr/>
        </p:nvSpPr>
        <p:spPr>
          <a:xfrm>
            <a:off x="1828800" y="6019800"/>
            <a:ext cx="304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c</a:t>
            </a:r>
            <a:endParaRPr lang="en-US" dirty="0">
              <a:latin typeface="Times New Roman" pitchFamily="18" charset="0"/>
              <a:cs typeface="Times New Roman" pitchFamily="18" charset="0"/>
            </a:endParaRPr>
          </a:p>
        </p:txBody>
      </p:sp>
      <p:sp>
        <p:nvSpPr>
          <p:cNvPr id="99" name="Rectangle 98"/>
          <p:cNvSpPr/>
          <p:nvPr/>
        </p:nvSpPr>
        <p:spPr>
          <a:xfrm>
            <a:off x="8737094" y="7860268"/>
            <a:ext cx="406906" cy="369332"/>
          </a:xfrm>
          <a:prstGeom prst="rect">
            <a:avLst/>
          </a:prstGeom>
        </p:spPr>
        <p:txBody>
          <a:bodyPr wrap="none">
            <a:spAutoFit/>
          </a:bodyPr>
          <a:lstStyle/>
          <a:p>
            <a:r>
              <a:rPr lang="en-US" dirty="0" smtClean="0">
                <a:latin typeface="Times New Roman" pitchFamily="18" charset="0"/>
                <a:cs typeface="Times New Roman" pitchFamily="18" charset="0"/>
              </a:rPr>
              <a:t>11</a:t>
            </a:r>
            <a:endParaRPr lang="en-US" dirty="0">
              <a:latin typeface="Times New Roman" pitchFamily="18" charset="0"/>
              <a:cs typeface="Times New Roman" pitchFamily="18" charset="0"/>
            </a:endParaRPr>
          </a:p>
        </p:txBody>
      </p:sp>
      <p:sp>
        <p:nvSpPr>
          <p:cNvPr id="115" name="TextBox 114"/>
          <p:cNvSpPr txBox="1"/>
          <p:nvPr/>
        </p:nvSpPr>
        <p:spPr>
          <a:xfrm>
            <a:off x="184484" y="228600"/>
            <a:ext cx="425116"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(3)</a:t>
            </a:r>
            <a:endParaRPr lang="en-US" sz="1600" dirty="0">
              <a:latin typeface="Times New Roman" pitchFamily="18" charset="0"/>
              <a:cs typeface="Times New Roman" pitchFamily="18" charset="0"/>
            </a:endParaRPr>
          </a:p>
        </p:txBody>
      </p:sp>
      <p:sp>
        <p:nvSpPr>
          <p:cNvPr id="116" name="TextBox 115"/>
          <p:cNvSpPr txBox="1"/>
          <p:nvPr/>
        </p:nvSpPr>
        <p:spPr>
          <a:xfrm>
            <a:off x="228600" y="2404646"/>
            <a:ext cx="425116"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(4)</a:t>
            </a:r>
            <a:endParaRPr lang="en-US" sz="1600" dirty="0">
              <a:latin typeface="Times New Roman" pitchFamily="18" charset="0"/>
              <a:cs typeface="Times New Roman" pitchFamily="18" charset="0"/>
            </a:endParaRPr>
          </a:p>
        </p:txBody>
      </p:sp>
      <p:sp>
        <p:nvSpPr>
          <p:cNvPr id="117" name="TextBox 116"/>
          <p:cNvSpPr txBox="1"/>
          <p:nvPr/>
        </p:nvSpPr>
        <p:spPr>
          <a:xfrm>
            <a:off x="304800" y="5257800"/>
            <a:ext cx="425116"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(5)</a:t>
            </a:r>
            <a:endParaRPr lang="en-US" sz="1600" dirty="0">
              <a:latin typeface="Times New Roman" pitchFamily="18" charset="0"/>
              <a:cs typeface="Times New Roman" pitchFamily="18" charset="0"/>
            </a:endParaRPr>
          </a:p>
        </p:txBody>
      </p:sp>
      <p:sp>
        <p:nvSpPr>
          <p:cNvPr id="118" name="TextBox 117"/>
          <p:cNvSpPr txBox="1"/>
          <p:nvPr/>
        </p:nvSpPr>
        <p:spPr>
          <a:xfrm>
            <a:off x="304800" y="5224046"/>
            <a:ext cx="425116"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(1)</a:t>
            </a:r>
            <a:endParaRPr lang="en-US" sz="1600" dirty="0">
              <a:latin typeface="Times New Roman" pitchFamily="18" charset="0"/>
              <a:cs typeface="Times New Roman" pitchFamily="18" charset="0"/>
            </a:endParaRPr>
          </a:p>
        </p:txBody>
      </p:sp>
      <p:sp>
        <p:nvSpPr>
          <p:cNvPr id="119" name="Rectangle 118"/>
          <p:cNvSpPr/>
          <p:nvPr/>
        </p:nvSpPr>
        <p:spPr>
          <a:xfrm>
            <a:off x="0" y="0"/>
            <a:ext cx="9144000" cy="369332"/>
          </a:xfrm>
          <a:prstGeom prst="rect">
            <a:avLst/>
          </a:prstGeom>
        </p:spPr>
        <p:txBody>
          <a:bodyPr wrap="square">
            <a:spAutoFit/>
          </a:bodyPr>
          <a:lstStyle/>
          <a:p>
            <a:pPr algn="ctr"/>
            <a:r>
              <a:rPr lang="en-US" b="1" dirty="0" smtClean="0">
                <a:latin typeface="Times New Roman" pitchFamily="18" charset="0"/>
                <a:cs typeface="Times New Roman" pitchFamily="18" charset="0"/>
              </a:rPr>
              <a:t>Reasoning in </a:t>
            </a:r>
            <a:r>
              <a:rPr lang="en-US" b="1" i="1" dirty="0" err="1" smtClean="0">
                <a:latin typeface="Times New Roman" pitchFamily="18" charset="0"/>
                <a:cs typeface="Times New Roman" pitchFamily="18" charset="0"/>
              </a:rPr>
              <a:t>Begriffsschrift</a:t>
            </a:r>
            <a:r>
              <a:rPr lang="en-US" b="1" dirty="0" smtClean="0">
                <a:latin typeface="Times New Roman" pitchFamily="18" charset="0"/>
                <a:cs typeface="Times New Roman" pitchFamily="18" charset="0"/>
              </a:rPr>
              <a:t>: A simple example.</a:t>
            </a:r>
            <a:endParaRPr lang="en-US" b="1" dirty="0">
              <a:latin typeface="Times New Roman" pitchFamily="18" charset="0"/>
              <a:cs typeface="Times New Roman" pitchFamily="18" charset="0"/>
            </a:endParaRPr>
          </a:p>
        </p:txBody>
      </p:sp>
      <p:cxnSp>
        <p:nvCxnSpPr>
          <p:cNvPr id="121" name="Straight Connector 120"/>
          <p:cNvCxnSpPr/>
          <p:nvPr/>
        </p:nvCxnSpPr>
        <p:spPr>
          <a:xfrm>
            <a:off x="6477000" y="773668"/>
            <a:ext cx="990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rot="5400000">
            <a:off x="6323806" y="772874"/>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3" name="TextBox 122"/>
          <p:cNvSpPr txBox="1"/>
          <p:nvPr/>
        </p:nvSpPr>
        <p:spPr>
          <a:xfrm>
            <a:off x="7467600" y="545068"/>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sym typeface="Symbol" pitchFamily="18" charset="2"/>
              </a:rPr>
              <a:t>a</a:t>
            </a:r>
            <a:endParaRPr lang="en-US" i="1" dirty="0">
              <a:latin typeface="Times New Roman" pitchFamily="18" charset="0"/>
              <a:cs typeface="Times New Roman" pitchFamily="18" charset="0"/>
            </a:endParaRPr>
          </a:p>
        </p:txBody>
      </p:sp>
      <p:cxnSp>
        <p:nvCxnSpPr>
          <p:cNvPr id="124" name="Straight Connector 123"/>
          <p:cNvCxnSpPr/>
          <p:nvPr/>
        </p:nvCxnSpPr>
        <p:spPr>
          <a:xfrm rot="5400000">
            <a:off x="6934994" y="926068"/>
            <a:ext cx="3040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a:xfrm>
            <a:off x="7086600" y="1078468"/>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rot="5400000">
            <a:off x="6477794" y="1078468"/>
            <a:ext cx="6088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a:off x="6781800" y="1383268"/>
            <a:ext cx="685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0" name="TextBox 139"/>
          <p:cNvSpPr txBox="1"/>
          <p:nvPr/>
        </p:nvSpPr>
        <p:spPr>
          <a:xfrm>
            <a:off x="7467600" y="849868"/>
            <a:ext cx="304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b</a:t>
            </a:r>
            <a:endParaRPr lang="en-US" dirty="0">
              <a:latin typeface="Times New Roman" pitchFamily="18" charset="0"/>
              <a:cs typeface="Times New Roman" pitchFamily="18" charset="0"/>
            </a:endParaRPr>
          </a:p>
        </p:txBody>
      </p:sp>
      <p:sp>
        <p:nvSpPr>
          <p:cNvPr id="141" name="TextBox 140"/>
          <p:cNvSpPr txBox="1"/>
          <p:nvPr/>
        </p:nvSpPr>
        <p:spPr>
          <a:xfrm>
            <a:off x="7467600" y="1154668"/>
            <a:ext cx="3810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a</a:t>
            </a:r>
            <a:endParaRPr lang="en-US" dirty="0">
              <a:latin typeface="Times New Roman" pitchFamily="18" charset="0"/>
              <a:cs typeface="Times New Roman" pitchFamily="18" charset="0"/>
            </a:endParaRPr>
          </a:p>
        </p:txBody>
      </p:sp>
      <p:sp>
        <p:nvSpPr>
          <p:cNvPr id="145" name="TextBox 144"/>
          <p:cNvSpPr txBox="1"/>
          <p:nvPr/>
        </p:nvSpPr>
        <p:spPr>
          <a:xfrm>
            <a:off x="6019800" y="545068"/>
            <a:ext cx="425116"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(1)</a:t>
            </a:r>
            <a:endParaRPr lang="en-US" sz="1600" dirty="0">
              <a:latin typeface="Times New Roman" pitchFamily="18" charset="0"/>
              <a:cs typeface="Times New Roman" pitchFamily="18" charset="0"/>
            </a:endParaRPr>
          </a:p>
        </p:txBody>
      </p:sp>
      <p:sp>
        <p:nvSpPr>
          <p:cNvPr id="146" name="TextBox 145"/>
          <p:cNvSpPr txBox="1"/>
          <p:nvPr/>
        </p:nvSpPr>
        <p:spPr>
          <a:xfrm>
            <a:off x="3200400" y="457200"/>
            <a:ext cx="425116"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(2)</a:t>
            </a:r>
            <a:endParaRPr lang="en-US" sz="1600" dirty="0">
              <a:latin typeface="Times New Roman" pitchFamily="18" charset="0"/>
              <a:cs typeface="Times New Roman" pitchFamily="18" charset="0"/>
            </a:endParaRPr>
          </a:p>
        </p:txBody>
      </p:sp>
      <p:sp>
        <p:nvSpPr>
          <p:cNvPr id="150" name="TextBox 149"/>
          <p:cNvSpPr txBox="1"/>
          <p:nvPr/>
        </p:nvSpPr>
        <p:spPr>
          <a:xfrm>
            <a:off x="184484" y="228600"/>
            <a:ext cx="425116"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(3)</a:t>
            </a:r>
            <a:endParaRPr lang="en-US" sz="1600" dirty="0">
              <a:latin typeface="Times New Roman" pitchFamily="18" charset="0"/>
              <a:cs typeface="Times New Roman" pitchFamily="18" charset="0"/>
            </a:endParaRPr>
          </a:p>
        </p:txBody>
      </p:sp>
      <p:cxnSp>
        <p:nvCxnSpPr>
          <p:cNvPr id="151" name="Straight Connector 150"/>
          <p:cNvCxnSpPr/>
          <p:nvPr/>
        </p:nvCxnSpPr>
        <p:spPr>
          <a:xfrm>
            <a:off x="3657600" y="685800"/>
            <a:ext cx="990600"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a:xfrm rot="5400000">
            <a:off x="3504406" y="684212"/>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3" name="TextBox 152"/>
          <p:cNvSpPr txBox="1"/>
          <p:nvPr/>
        </p:nvSpPr>
        <p:spPr>
          <a:xfrm>
            <a:off x="4648200" y="457200"/>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sym typeface="Symbol" pitchFamily="18" charset="2"/>
              </a:rPr>
              <a:t>a</a:t>
            </a:r>
            <a:endParaRPr lang="en-US" i="1" dirty="0">
              <a:latin typeface="Times New Roman" pitchFamily="18" charset="0"/>
              <a:cs typeface="Times New Roman" pitchFamily="18" charset="0"/>
            </a:endParaRPr>
          </a:p>
        </p:txBody>
      </p:sp>
      <p:cxnSp>
        <p:nvCxnSpPr>
          <p:cNvPr id="154" name="Straight Connector 153"/>
          <p:cNvCxnSpPr/>
          <p:nvPr/>
        </p:nvCxnSpPr>
        <p:spPr>
          <a:xfrm rot="5400000">
            <a:off x="4001294" y="951706"/>
            <a:ext cx="5326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p:cNvCxnSpPr/>
          <p:nvPr/>
        </p:nvCxnSpPr>
        <p:spPr>
          <a:xfrm>
            <a:off x="4267200" y="1218406"/>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6" name="TextBox 155"/>
          <p:cNvSpPr txBox="1"/>
          <p:nvPr/>
        </p:nvSpPr>
        <p:spPr>
          <a:xfrm>
            <a:off x="4648200" y="685006"/>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rPr>
              <a:t>c</a:t>
            </a:r>
            <a:endParaRPr lang="en-US" i="1" dirty="0">
              <a:latin typeface="Times New Roman" pitchFamily="18" charset="0"/>
              <a:cs typeface="Times New Roman" pitchFamily="18" charset="0"/>
            </a:endParaRPr>
          </a:p>
        </p:txBody>
      </p:sp>
      <p:cxnSp>
        <p:nvCxnSpPr>
          <p:cNvPr id="157" name="Straight Connector 156"/>
          <p:cNvCxnSpPr/>
          <p:nvPr/>
        </p:nvCxnSpPr>
        <p:spPr>
          <a:xfrm rot="5400000">
            <a:off x="3467894" y="1180306"/>
            <a:ext cx="9898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a:off x="3962400" y="1675606"/>
            <a:ext cx="685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9" name="TextBox 158"/>
          <p:cNvSpPr txBox="1"/>
          <p:nvPr/>
        </p:nvSpPr>
        <p:spPr>
          <a:xfrm>
            <a:off x="4648200" y="989806"/>
            <a:ext cx="304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b</a:t>
            </a:r>
            <a:endParaRPr lang="en-US" dirty="0">
              <a:latin typeface="Times New Roman" pitchFamily="18" charset="0"/>
              <a:cs typeface="Times New Roman" pitchFamily="18" charset="0"/>
            </a:endParaRPr>
          </a:p>
        </p:txBody>
      </p:sp>
      <p:sp>
        <p:nvSpPr>
          <p:cNvPr id="160" name="TextBox 159"/>
          <p:cNvSpPr txBox="1"/>
          <p:nvPr/>
        </p:nvSpPr>
        <p:spPr>
          <a:xfrm>
            <a:off x="4648200" y="1751806"/>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rPr>
              <a:t>b</a:t>
            </a:r>
            <a:endParaRPr lang="en-US" i="1" dirty="0">
              <a:latin typeface="Times New Roman" pitchFamily="18" charset="0"/>
              <a:cs typeface="Times New Roman" pitchFamily="18" charset="0"/>
            </a:endParaRPr>
          </a:p>
        </p:txBody>
      </p:sp>
      <p:sp>
        <p:nvSpPr>
          <p:cNvPr id="161" name="TextBox 160"/>
          <p:cNvSpPr txBox="1"/>
          <p:nvPr/>
        </p:nvSpPr>
        <p:spPr>
          <a:xfrm>
            <a:off x="4648200" y="1218406"/>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rPr>
              <a:t>c</a:t>
            </a:r>
            <a:endParaRPr lang="en-US" i="1" dirty="0">
              <a:latin typeface="Times New Roman" pitchFamily="18" charset="0"/>
              <a:cs typeface="Times New Roman" pitchFamily="18" charset="0"/>
            </a:endParaRPr>
          </a:p>
        </p:txBody>
      </p:sp>
      <p:sp>
        <p:nvSpPr>
          <p:cNvPr id="162" name="TextBox 161"/>
          <p:cNvSpPr txBox="1"/>
          <p:nvPr/>
        </p:nvSpPr>
        <p:spPr>
          <a:xfrm>
            <a:off x="4648200" y="1447006"/>
            <a:ext cx="3810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a</a:t>
            </a:r>
            <a:endParaRPr lang="en-US" dirty="0">
              <a:latin typeface="Times New Roman" pitchFamily="18" charset="0"/>
              <a:cs typeface="Times New Roman" pitchFamily="18" charset="0"/>
            </a:endParaRPr>
          </a:p>
        </p:txBody>
      </p:sp>
      <p:sp>
        <p:nvSpPr>
          <p:cNvPr id="163" name="TextBox 162"/>
          <p:cNvSpPr txBox="1"/>
          <p:nvPr/>
        </p:nvSpPr>
        <p:spPr>
          <a:xfrm>
            <a:off x="4648200" y="1980406"/>
            <a:ext cx="3810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c</a:t>
            </a:r>
            <a:endParaRPr lang="en-US" i="1" dirty="0">
              <a:latin typeface="Times New Roman" pitchFamily="18" charset="0"/>
              <a:cs typeface="Times New Roman" pitchFamily="18" charset="0"/>
            </a:endParaRPr>
          </a:p>
        </p:txBody>
      </p:sp>
      <p:cxnSp>
        <p:nvCxnSpPr>
          <p:cNvPr id="164" name="Straight Connector 163"/>
          <p:cNvCxnSpPr/>
          <p:nvPr/>
        </p:nvCxnSpPr>
        <p:spPr>
          <a:xfrm rot="5400000">
            <a:off x="4382294" y="798512"/>
            <a:ext cx="228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4382294" y="1331912"/>
            <a:ext cx="228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4344194" y="1827212"/>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a:xfrm rot="5400000">
            <a:off x="4001294" y="1941512"/>
            <a:ext cx="5326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a:off x="4267200" y="2209800"/>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a:off x="4495800" y="1978818"/>
            <a:ext cx="152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4495800" y="913606"/>
            <a:ext cx="152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a:off x="4495800" y="1447006"/>
            <a:ext cx="152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a:xfrm>
            <a:off x="609600" y="380206"/>
            <a:ext cx="12192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a:xfrm rot="5400000">
            <a:off x="456406" y="380206"/>
            <a:ext cx="304800" cy="1588"/>
          </a:xfrm>
          <a:prstGeom prst="line">
            <a:avLst/>
          </a:prstGeom>
          <a:ln w="11430">
            <a:solidFill>
              <a:schemeClr val="tx1"/>
            </a:solidFill>
          </a:ln>
        </p:spPr>
        <p:style>
          <a:lnRef idx="1">
            <a:schemeClr val="accent1"/>
          </a:lnRef>
          <a:fillRef idx="0">
            <a:schemeClr val="accent1"/>
          </a:fillRef>
          <a:effectRef idx="0">
            <a:schemeClr val="accent1"/>
          </a:effectRef>
          <a:fontRef idx="minor">
            <a:schemeClr val="tx1"/>
          </a:fontRef>
        </p:style>
      </p:cxnSp>
      <p:sp>
        <p:nvSpPr>
          <p:cNvPr id="205" name="TextBox 204"/>
          <p:cNvSpPr txBox="1"/>
          <p:nvPr/>
        </p:nvSpPr>
        <p:spPr>
          <a:xfrm>
            <a:off x="1828800" y="152400"/>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sym typeface="Symbol" pitchFamily="18" charset="2"/>
              </a:rPr>
              <a:t>a</a:t>
            </a:r>
            <a:endParaRPr lang="en-US" i="1" dirty="0">
              <a:latin typeface="Times New Roman" pitchFamily="18" charset="0"/>
              <a:cs typeface="Times New Roman" pitchFamily="18" charset="0"/>
            </a:endParaRPr>
          </a:p>
        </p:txBody>
      </p:sp>
      <p:cxnSp>
        <p:nvCxnSpPr>
          <p:cNvPr id="206" name="Straight Connector 205"/>
          <p:cNvCxnSpPr/>
          <p:nvPr/>
        </p:nvCxnSpPr>
        <p:spPr>
          <a:xfrm rot="5400000">
            <a:off x="1181894" y="646906"/>
            <a:ext cx="5326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a:xfrm>
            <a:off x="1447800" y="913606"/>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08" name="TextBox 207"/>
          <p:cNvSpPr txBox="1"/>
          <p:nvPr/>
        </p:nvSpPr>
        <p:spPr>
          <a:xfrm>
            <a:off x="1828800" y="380206"/>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rPr>
              <a:t>c</a:t>
            </a:r>
            <a:endParaRPr lang="en-US" i="1" dirty="0">
              <a:latin typeface="Times New Roman" pitchFamily="18" charset="0"/>
              <a:cs typeface="Times New Roman" pitchFamily="18" charset="0"/>
            </a:endParaRPr>
          </a:p>
        </p:txBody>
      </p:sp>
      <p:cxnSp>
        <p:nvCxnSpPr>
          <p:cNvPr id="209" name="Straight Connector 208"/>
          <p:cNvCxnSpPr/>
          <p:nvPr/>
        </p:nvCxnSpPr>
        <p:spPr>
          <a:xfrm rot="5400000">
            <a:off x="648494" y="875506"/>
            <a:ext cx="9898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a:off x="1143000" y="1370806"/>
            <a:ext cx="685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1" name="TextBox 210"/>
          <p:cNvSpPr txBox="1"/>
          <p:nvPr/>
        </p:nvSpPr>
        <p:spPr>
          <a:xfrm>
            <a:off x="1828800" y="685006"/>
            <a:ext cx="304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b</a:t>
            </a:r>
            <a:endParaRPr lang="en-US" dirty="0">
              <a:latin typeface="Times New Roman" pitchFamily="18" charset="0"/>
              <a:cs typeface="Times New Roman" pitchFamily="18" charset="0"/>
            </a:endParaRPr>
          </a:p>
        </p:txBody>
      </p:sp>
      <p:sp>
        <p:nvSpPr>
          <p:cNvPr id="212" name="TextBox 211"/>
          <p:cNvSpPr txBox="1"/>
          <p:nvPr/>
        </p:nvSpPr>
        <p:spPr>
          <a:xfrm>
            <a:off x="1828800" y="1447006"/>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rPr>
              <a:t>b</a:t>
            </a:r>
            <a:endParaRPr lang="en-US" i="1" dirty="0">
              <a:latin typeface="Times New Roman" pitchFamily="18" charset="0"/>
              <a:cs typeface="Times New Roman" pitchFamily="18" charset="0"/>
            </a:endParaRPr>
          </a:p>
        </p:txBody>
      </p:sp>
      <p:sp>
        <p:nvSpPr>
          <p:cNvPr id="213" name="TextBox 212"/>
          <p:cNvSpPr txBox="1"/>
          <p:nvPr/>
        </p:nvSpPr>
        <p:spPr>
          <a:xfrm>
            <a:off x="1828800" y="913606"/>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rPr>
              <a:t>c</a:t>
            </a:r>
            <a:endParaRPr lang="en-US" i="1" dirty="0">
              <a:latin typeface="Times New Roman" pitchFamily="18" charset="0"/>
              <a:cs typeface="Times New Roman" pitchFamily="18" charset="0"/>
            </a:endParaRPr>
          </a:p>
        </p:txBody>
      </p:sp>
      <p:sp>
        <p:nvSpPr>
          <p:cNvPr id="214" name="TextBox 213"/>
          <p:cNvSpPr txBox="1"/>
          <p:nvPr/>
        </p:nvSpPr>
        <p:spPr>
          <a:xfrm>
            <a:off x="1828800" y="1142206"/>
            <a:ext cx="3810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a</a:t>
            </a:r>
            <a:endParaRPr lang="en-US" dirty="0">
              <a:latin typeface="Times New Roman" pitchFamily="18" charset="0"/>
              <a:cs typeface="Times New Roman" pitchFamily="18" charset="0"/>
            </a:endParaRPr>
          </a:p>
        </p:txBody>
      </p:sp>
      <p:sp>
        <p:nvSpPr>
          <p:cNvPr id="215" name="TextBox 214"/>
          <p:cNvSpPr txBox="1"/>
          <p:nvPr/>
        </p:nvSpPr>
        <p:spPr>
          <a:xfrm>
            <a:off x="1828800" y="1675606"/>
            <a:ext cx="3810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c</a:t>
            </a:r>
            <a:endParaRPr lang="en-US" i="1" dirty="0">
              <a:latin typeface="Times New Roman" pitchFamily="18" charset="0"/>
              <a:cs typeface="Times New Roman" pitchFamily="18" charset="0"/>
            </a:endParaRPr>
          </a:p>
        </p:txBody>
      </p:sp>
      <p:cxnSp>
        <p:nvCxnSpPr>
          <p:cNvPr id="216" name="Straight Connector 215"/>
          <p:cNvCxnSpPr/>
          <p:nvPr/>
        </p:nvCxnSpPr>
        <p:spPr>
          <a:xfrm rot="5400000">
            <a:off x="1562894" y="493712"/>
            <a:ext cx="228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562894" y="1027112"/>
            <a:ext cx="228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5400000">
            <a:off x="1524794" y="1522412"/>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5400000">
            <a:off x="1181894" y="1636712"/>
            <a:ext cx="5326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a:off x="1447800" y="1903412"/>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a:off x="1676400" y="1674018"/>
            <a:ext cx="152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a:off x="1676400" y="608806"/>
            <a:ext cx="152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a:off x="1676400" y="1142206"/>
            <a:ext cx="152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37703" y="1256109"/>
            <a:ext cx="1752600"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a:off x="838200" y="2132806"/>
            <a:ext cx="990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1828800" y="2209006"/>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rPr>
              <a:t>b</a:t>
            </a:r>
            <a:endParaRPr lang="en-US" i="1" dirty="0">
              <a:latin typeface="Times New Roman" pitchFamily="18" charset="0"/>
              <a:cs typeface="Times New Roman" pitchFamily="18" charset="0"/>
            </a:endParaRPr>
          </a:p>
        </p:txBody>
      </p:sp>
      <p:cxnSp>
        <p:nvCxnSpPr>
          <p:cNvPr id="227" name="Straight Connector 226"/>
          <p:cNvCxnSpPr/>
          <p:nvPr/>
        </p:nvCxnSpPr>
        <p:spPr>
          <a:xfrm rot="5400000">
            <a:off x="1524794" y="2284412"/>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a:off x="1676400" y="2436018"/>
            <a:ext cx="152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9" name="TextBox 228"/>
          <p:cNvSpPr txBox="1"/>
          <p:nvPr/>
        </p:nvSpPr>
        <p:spPr>
          <a:xfrm>
            <a:off x="1828800" y="1904206"/>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sym typeface="Symbol" pitchFamily="18" charset="2"/>
              </a:rPr>
              <a:t>a</a:t>
            </a:r>
            <a:endParaRPr lang="en-US" i="1" dirty="0">
              <a:latin typeface="Times New Roman" pitchFamily="18" charset="0"/>
              <a:cs typeface="Times New Roman" pitchFamily="18" charset="0"/>
            </a:endParaRPr>
          </a:p>
        </p:txBody>
      </p:sp>
      <p:sp>
        <p:nvSpPr>
          <p:cNvPr id="231" name="TextBox 230"/>
          <p:cNvSpPr txBox="1"/>
          <p:nvPr/>
        </p:nvSpPr>
        <p:spPr>
          <a:xfrm>
            <a:off x="8801496" y="6564868"/>
            <a:ext cx="406906" cy="369332"/>
          </a:xfrm>
          <a:prstGeom prst="rect">
            <a:avLst/>
          </a:prstGeom>
          <a:noFill/>
        </p:spPr>
        <p:txBody>
          <a:bodyPr wrap="none" rtlCol="0">
            <a:spAutoFit/>
          </a:bodyPr>
          <a:lstStyle/>
          <a:p>
            <a:r>
              <a:rPr lang="en-US" dirty="0" smtClean="0">
                <a:latin typeface="Times New Roman" pitchFamily="18" charset="0"/>
                <a:cs typeface="Times New Roman" pitchFamily="18" charset="0"/>
              </a:rPr>
              <a:t>11</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2" presetClass="entr" presetSubtype="1" fill="hold" nodeType="withEffect">
                                  <p:stCondLst>
                                    <p:cond delay="0"/>
                                  </p:stCondLst>
                                  <p:childTnLst>
                                    <p:set>
                                      <p:cBhvr>
                                        <p:cTn id="8" dur="1" fill="hold">
                                          <p:stCondLst>
                                            <p:cond delay="0"/>
                                          </p:stCondLst>
                                        </p:cTn>
                                        <p:tgtEl>
                                          <p:spTgt spid="115"/>
                                        </p:tgtEl>
                                        <p:attrNameLst>
                                          <p:attrName>style.visibility</p:attrName>
                                        </p:attrNameLst>
                                      </p:cBhvr>
                                      <p:to>
                                        <p:strVal val="visible"/>
                                      </p:to>
                                    </p:set>
                                    <p:anim calcmode="lin" valueType="num">
                                      <p:cBhvr additive="base">
                                        <p:cTn id="9" dur="1000" fill="hold"/>
                                        <p:tgtEl>
                                          <p:spTgt spid="115"/>
                                        </p:tgtEl>
                                        <p:attrNameLst>
                                          <p:attrName>ppt_x</p:attrName>
                                        </p:attrNameLst>
                                      </p:cBhvr>
                                      <p:tavLst>
                                        <p:tav tm="0">
                                          <p:val>
                                            <p:strVal val="#ppt_x"/>
                                          </p:val>
                                        </p:tav>
                                        <p:tav tm="100000">
                                          <p:val>
                                            <p:strVal val="#ppt_x"/>
                                          </p:val>
                                        </p:tav>
                                      </p:tavLst>
                                    </p:anim>
                                    <p:anim calcmode="lin" valueType="num">
                                      <p:cBhvr additive="base">
                                        <p:cTn id="10" dur="1000" fill="hold"/>
                                        <p:tgtEl>
                                          <p:spTgt spid="115"/>
                                        </p:tgtEl>
                                        <p:attrNameLst>
                                          <p:attrName>ppt_y</p:attrName>
                                        </p:attrNameLst>
                                      </p:cBhvr>
                                      <p:tavLst>
                                        <p:tav tm="0">
                                          <p:val>
                                            <p:strVal val="0-#ppt_h/2"/>
                                          </p:val>
                                        </p:tav>
                                        <p:tav tm="100000">
                                          <p:val>
                                            <p:strVal val="#ppt_y"/>
                                          </p:val>
                                        </p:tav>
                                      </p:tavLst>
                                    </p:anim>
                                  </p:childTnLst>
                                </p:cTn>
                              </p:par>
                              <p:par>
                                <p:cTn id="11" presetID="0" presetClass="path" presetSubtype="0" accel="50000" decel="50000" fill="hold" nodeType="withEffect">
                                  <p:stCondLst>
                                    <p:cond delay="0"/>
                                  </p:stCondLst>
                                  <p:childTnLst>
                                    <p:animMotion origin="layout" path="M 0 0 L 0 0.33334 " pathEditMode="relative" ptsTypes="AA">
                                      <p:cBhvr>
                                        <p:cTn id="12" dur="1000" fill="hold"/>
                                        <p:tgtEl>
                                          <p:spTgt spid="115"/>
                                        </p:tgtEl>
                                        <p:attrNameLst>
                                          <p:attrName>ppt_x</p:attrName>
                                          <p:attrName>ppt_y</p:attrName>
                                        </p:attrNameLst>
                                      </p:cBhvr>
                                    </p:animMotion>
                                  </p:childTnLst>
                                </p:cTn>
                              </p:par>
                              <p:par>
                                <p:cTn id="13" presetID="0" presetClass="path" presetSubtype="0" accel="50000" decel="50000" fill="hold" nodeType="withEffect">
                                  <p:stCondLst>
                                    <p:cond delay="0"/>
                                  </p:stCondLst>
                                  <p:childTnLst>
                                    <p:animMotion origin="layout" path="M 0 0 L 0 0.33334 " pathEditMode="relative" ptsTypes="AA">
                                      <p:cBhvr>
                                        <p:cTn id="14" dur="1000" fill="hold"/>
                                        <p:tgtEl>
                                          <p:spTgt spid="65"/>
                                        </p:tgtEl>
                                        <p:attrNameLst>
                                          <p:attrName>ppt_x</p:attrName>
                                          <p:attrName>ppt_y</p:attrName>
                                        </p:attrNameLst>
                                      </p:cBhvr>
                                    </p:animMotion>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68"/>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67"/>
                                        </p:tgtEl>
                                        <p:attrNameLst>
                                          <p:attrName>style.visibility</p:attrName>
                                        </p:attrNameLst>
                                      </p:cBhvr>
                                      <p:to>
                                        <p:strVal val="hidden"/>
                                      </p:to>
                                    </p:set>
                                  </p:childTnLst>
                                </p:cTn>
                              </p:par>
                              <p:par>
                                <p:cTn id="31" presetID="1" presetClass="exit" presetSubtype="0" fill="hold" grpId="1" nodeType="withEffect">
                                  <p:stCondLst>
                                    <p:cond delay="0"/>
                                  </p:stCondLst>
                                  <p:childTnLst>
                                    <p:set>
                                      <p:cBhvr>
                                        <p:cTn id="32" dur="1" fill="hold">
                                          <p:stCondLst>
                                            <p:cond delay="0"/>
                                          </p:stCondLst>
                                        </p:cTn>
                                        <p:tgtEl>
                                          <p:spTgt spid="66"/>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65"/>
                                        </p:tgtEl>
                                        <p:attrNameLst>
                                          <p:attrName>style.visibility</p:attrName>
                                        </p:attrNameLst>
                                      </p:cBhvr>
                                      <p:to>
                                        <p:strVal val="hidden"/>
                                      </p:to>
                                    </p:set>
                                  </p:childTnLst>
                                </p:cTn>
                              </p:par>
                              <p:par>
                                <p:cTn id="35" presetID="1" presetClass="entr" presetSubtype="0" fill="hold" nodeType="withEffect">
                                  <p:stCondLst>
                                    <p:cond delay="0"/>
                                  </p:stCondLst>
                                  <p:childTnLst>
                                    <p:set>
                                      <p:cBhvr>
                                        <p:cTn id="36" dur="1" fill="hold">
                                          <p:stCondLst>
                                            <p:cond delay="0"/>
                                          </p:stCondLst>
                                        </p:cTn>
                                        <p:tgtEl>
                                          <p:spTgt spid="7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7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72"/>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73"/>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7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75"/>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76"/>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77"/>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78"/>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79"/>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80"/>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81"/>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82"/>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83"/>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84"/>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85"/>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86"/>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87"/>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88"/>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89"/>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90"/>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91"/>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92"/>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93"/>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94"/>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95"/>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96"/>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69"/>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101"/>
                                        </p:tgtEl>
                                        <p:attrNameLst>
                                          <p:attrName>style.visibility</p:attrName>
                                        </p:attrNameLst>
                                      </p:cBhvr>
                                      <p:to>
                                        <p:strVal val="visible"/>
                                      </p:to>
                                    </p:set>
                                  </p:childTnLst>
                                </p:cTn>
                              </p:par>
                              <p:par>
                                <p:cTn id="95" presetID="0" presetClass="path" presetSubtype="0" accel="50000" decel="50000" fill="hold" nodeType="withEffect">
                                  <p:stCondLst>
                                    <p:cond delay="0"/>
                                  </p:stCondLst>
                                  <p:childTnLst>
                                    <p:animMotion origin="layout" path="M 0 0 L 0 0.08889 " pathEditMode="relative" ptsTypes="AA">
                                      <p:cBhvr>
                                        <p:cTn id="96" dur="2000" fill="hold"/>
                                        <p:tgtEl>
                                          <p:spTgt spid="101"/>
                                        </p:tgtEl>
                                        <p:attrNameLst>
                                          <p:attrName>ppt_x</p:attrName>
                                          <p:attrName>ppt_y</p:attrName>
                                        </p:attrNameLst>
                                      </p:cBhvr>
                                    </p:animMotion>
                                  </p:childTnLst>
                                </p:cTn>
                              </p:par>
                              <p:par>
                                <p:cTn id="97" presetID="0" presetClass="path" presetSubtype="0" accel="50000" decel="50000" fill="hold" nodeType="withEffect">
                                  <p:stCondLst>
                                    <p:cond delay="0"/>
                                  </p:stCondLst>
                                  <p:childTnLst>
                                    <p:animMotion origin="layout" path="M 0 0 L 0 0.08889 " pathEditMode="relative" ptsTypes="AA">
                                      <p:cBhvr>
                                        <p:cTn id="98" dur="2000" fill="hold"/>
                                        <p:tgtEl>
                                          <p:spTgt spid="77"/>
                                        </p:tgtEl>
                                        <p:attrNameLst>
                                          <p:attrName>ppt_x</p:attrName>
                                          <p:attrName>ppt_y</p:attrName>
                                        </p:attrNameLst>
                                      </p:cBhvr>
                                    </p:animMotion>
                                  </p:childTnLst>
                                </p:cTn>
                              </p:par>
                              <p:par>
                                <p:cTn id="99" presetID="0" presetClass="path" presetSubtype="0" accel="50000" decel="50000" fill="hold" nodeType="withEffect">
                                  <p:stCondLst>
                                    <p:cond delay="0"/>
                                  </p:stCondLst>
                                  <p:childTnLst>
                                    <p:animMotion origin="layout" path="M 0 0 L 0 0.08889 " pathEditMode="relative" ptsTypes="AA">
                                      <p:cBhvr>
                                        <p:cTn id="100" dur="2000" fill="hold"/>
                                        <p:tgtEl>
                                          <p:spTgt spid="86"/>
                                        </p:tgtEl>
                                        <p:attrNameLst>
                                          <p:attrName>ppt_x</p:attrName>
                                          <p:attrName>ppt_y</p:attrName>
                                        </p:attrNameLst>
                                      </p:cBhvr>
                                    </p:animMotion>
                                  </p:childTnLst>
                                </p:cTn>
                              </p:par>
                              <p:par>
                                <p:cTn id="101" presetID="0" presetClass="path" presetSubtype="0" accel="50000" decel="50000" fill="hold" nodeType="withEffect">
                                  <p:stCondLst>
                                    <p:cond delay="0"/>
                                  </p:stCondLst>
                                  <p:childTnLst>
                                    <p:animMotion origin="layout" path="M 0 0 L 0 0.08889 " pathEditMode="relative" ptsTypes="AA">
                                      <p:cBhvr>
                                        <p:cTn id="102" dur="2000" fill="hold"/>
                                        <p:tgtEl>
                                          <p:spTgt spid="85"/>
                                        </p:tgtEl>
                                        <p:attrNameLst>
                                          <p:attrName>ppt_x</p:attrName>
                                          <p:attrName>ppt_y</p:attrName>
                                        </p:attrNameLst>
                                      </p:cBhvr>
                                    </p:animMotion>
                                  </p:childTnLst>
                                </p:cTn>
                              </p:par>
                              <p:par>
                                <p:cTn id="103" presetID="0" presetClass="path" presetSubtype="0" accel="50000" decel="50000" fill="hold" nodeType="withEffect">
                                  <p:stCondLst>
                                    <p:cond delay="0"/>
                                  </p:stCondLst>
                                  <p:childTnLst>
                                    <p:animMotion origin="layout" path="M 0 0 L 0 0.08889 " pathEditMode="relative" ptsTypes="AA">
                                      <p:cBhvr>
                                        <p:cTn id="104" dur="2000" fill="hold"/>
                                        <p:tgtEl>
                                          <p:spTgt spid="88"/>
                                        </p:tgtEl>
                                        <p:attrNameLst>
                                          <p:attrName>ppt_x</p:attrName>
                                          <p:attrName>ppt_y</p:attrName>
                                        </p:attrNameLst>
                                      </p:cBhvr>
                                    </p:animMotion>
                                  </p:childTnLst>
                                </p:cTn>
                              </p:par>
                              <p:par>
                                <p:cTn id="105" presetID="0" presetClass="path" presetSubtype="0" accel="50000" decel="50000" fill="hold" nodeType="withEffect">
                                  <p:stCondLst>
                                    <p:cond delay="0"/>
                                  </p:stCondLst>
                                  <p:childTnLst>
                                    <p:animMotion origin="layout" path="M 0 0 L 0 0.08889 " pathEditMode="relative" ptsTypes="AA">
                                      <p:cBhvr>
                                        <p:cTn id="106" dur="2000" fill="hold"/>
                                        <p:tgtEl>
                                          <p:spTgt spid="87"/>
                                        </p:tgtEl>
                                        <p:attrNameLst>
                                          <p:attrName>ppt_x</p:attrName>
                                          <p:attrName>ppt_y</p:attrName>
                                        </p:attrNameLst>
                                      </p:cBhvr>
                                    </p:animMotion>
                                  </p:childTnLst>
                                </p:cTn>
                              </p:par>
                              <p:par>
                                <p:cTn id="107" presetID="0" presetClass="path" presetSubtype="0" accel="50000" decel="50000" fill="hold" grpId="1" nodeType="withEffect">
                                  <p:stCondLst>
                                    <p:cond delay="0"/>
                                  </p:stCondLst>
                                  <p:childTnLst>
                                    <p:animMotion origin="layout" path="M 0 0 L 0 0.08889 " pathEditMode="relative" ptsTypes="AA">
                                      <p:cBhvr>
                                        <p:cTn id="108" dur="2000" fill="hold"/>
                                        <p:tgtEl>
                                          <p:spTgt spid="82"/>
                                        </p:tgtEl>
                                        <p:attrNameLst>
                                          <p:attrName>ppt_x</p:attrName>
                                          <p:attrName>ppt_y</p:attrName>
                                        </p:attrNameLst>
                                      </p:cBhvr>
                                    </p:animMotion>
                                  </p:childTnLst>
                                </p:cTn>
                              </p:par>
                              <p:par>
                                <p:cTn id="109" presetID="0" presetClass="path" presetSubtype="0" accel="50000" decel="50000" fill="hold" grpId="1" nodeType="withEffect">
                                  <p:stCondLst>
                                    <p:cond delay="0"/>
                                  </p:stCondLst>
                                  <p:childTnLst>
                                    <p:animMotion origin="layout" path="M 0 0 L 0 0.08889 " pathEditMode="relative" ptsTypes="AA">
                                      <p:cBhvr>
                                        <p:cTn id="110" dur="2000" fill="hold"/>
                                        <p:tgtEl>
                                          <p:spTgt spid="79"/>
                                        </p:tgtEl>
                                        <p:attrNameLst>
                                          <p:attrName>ppt_x</p:attrName>
                                          <p:attrName>ppt_y</p:attrName>
                                        </p:attrNameLst>
                                      </p:cBhvr>
                                    </p:animMotion>
                                  </p:childTnLst>
                                </p:cTn>
                              </p:par>
                              <p:par>
                                <p:cTn id="111" presetID="0" presetClass="path" presetSubtype="0" accel="50000" decel="50000" fill="hold" grpId="1" nodeType="withEffect">
                                  <p:stCondLst>
                                    <p:cond delay="0"/>
                                  </p:stCondLst>
                                  <p:childTnLst>
                                    <p:animMotion origin="layout" path="M 0 0 L 0 0.08889 " pathEditMode="relative" ptsTypes="AA">
                                      <p:cBhvr>
                                        <p:cTn id="112" dur="2000" fill="hold"/>
                                        <p:tgtEl>
                                          <p:spTgt spid="81"/>
                                        </p:tgtEl>
                                        <p:attrNameLst>
                                          <p:attrName>ppt_x</p:attrName>
                                          <p:attrName>ppt_y</p:attrName>
                                        </p:attrNameLst>
                                      </p:cBhvr>
                                    </p:animMotion>
                                  </p:childTnLst>
                                </p:cTn>
                              </p:par>
                              <p:par>
                                <p:cTn id="113" presetID="0" presetClass="path" presetSubtype="0" accel="50000" decel="50000" fill="hold" grpId="1" nodeType="withEffect">
                                  <p:stCondLst>
                                    <p:cond delay="0"/>
                                  </p:stCondLst>
                                  <p:childTnLst>
                                    <p:animMotion origin="layout" path="M 0 0 L -0.075 0.11111 " pathEditMode="relative" ptsTypes="AA">
                                      <p:cBhvr>
                                        <p:cTn id="114" dur="2000" fill="hold"/>
                                        <p:tgtEl>
                                          <p:spTgt spid="93"/>
                                        </p:tgtEl>
                                        <p:attrNameLst>
                                          <p:attrName>ppt_x</p:attrName>
                                          <p:attrName>ppt_y</p:attrName>
                                        </p:attrNameLst>
                                      </p:cBhvr>
                                    </p:animMotion>
                                  </p:childTnLst>
                                </p:cTn>
                              </p:par>
                              <p:par>
                                <p:cTn id="115" presetID="0" presetClass="path" presetSubtype="0" accel="50000" decel="50000" fill="hold" grpId="1" nodeType="withEffect">
                                  <p:stCondLst>
                                    <p:cond delay="0"/>
                                  </p:stCondLst>
                                  <p:childTnLst>
                                    <p:animMotion origin="layout" path="M 0 0 L -0.075 0.11111 " pathEditMode="relative" ptsTypes="AA">
                                      <p:cBhvr>
                                        <p:cTn id="116" dur="2000" fill="hold"/>
                                        <p:tgtEl>
                                          <p:spTgt spid="96"/>
                                        </p:tgtEl>
                                        <p:attrNameLst>
                                          <p:attrName>ppt_x</p:attrName>
                                          <p:attrName>ppt_y</p:attrName>
                                        </p:attrNameLst>
                                      </p:cBhvr>
                                    </p:animMotion>
                                  </p:childTnLst>
                                </p:cTn>
                              </p:par>
                              <p:par>
                                <p:cTn id="117" presetID="0" presetClass="path" presetSubtype="0" accel="50000" decel="50000" fill="hold" nodeType="withEffect">
                                  <p:stCondLst>
                                    <p:cond delay="0"/>
                                  </p:stCondLst>
                                  <p:childTnLst>
                                    <p:animMotion origin="layout" path="M 0 0 L -0.075 0.11111 " pathEditMode="relative" ptsTypes="AA">
                                      <p:cBhvr>
                                        <p:cTn id="118" dur="2000" fill="hold"/>
                                        <p:tgtEl>
                                          <p:spTgt spid="95"/>
                                        </p:tgtEl>
                                        <p:attrNameLst>
                                          <p:attrName>ppt_x</p:attrName>
                                          <p:attrName>ppt_y</p:attrName>
                                        </p:attrNameLst>
                                      </p:cBhvr>
                                    </p:animMotion>
                                  </p:childTnLst>
                                </p:cTn>
                              </p:par>
                              <p:par>
                                <p:cTn id="119" presetID="0" presetClass="path" presetSubtype="0" accel="50000" decel="50000" fill="hold" nodeType="withEffect">
                                  <p:stCondLst>
                                    <p:cond delay="0"/>
                                  </p:stCondLst>
                                  <p:childTnLst>
                                    <p:animMotion origin="layout" path="M 0 0 L -0.075 0.11111 " pathEditMode="relative" ptsTypes="AA">
                                      <p:cBhvr>
                                        <p:cTn id="120" dur="2000" fill="hold"/>
                                        <p:tgtEl>
                                          <p:spTgt spid="94"/>
                                        </p:tgtEl>
                                        <p:attrNameLst>
                                          <p:attrName>ppt_x</p:attrName>
                                          <p:attrName>ppt_y</p:attrName>
                                        </p:attrNameLst>
                                      </p:cBhvr>
                                    </p:animMotion>
                                  </p:childTnLst>
                                </p:cTn>
                              </p:par>
                              <p:par>
                                <p:cTn id="121" presetID="0" presetClass="path" presetSubtype="0" accel="50000" decel="50000" fill="hold" nodeType="withEffect">
                                  <p:stCondLst>
                                    <p:cond delay="0"/>
                                  </p:stCondLst>
                                  <p:childTnLst>
                                    <p:animMotion origin="layout" path="M 0 0 L -0.075 0.11111 " pathEditMode="relative" ptsTypes="AA">
                                      <p:cBhvr>
                                        <p:cTn id="122" dur="2000" fill="hold"/>
                                        <p:tgtEl>
                                          <p:spTgt spid="92"/>
                                        </p:tgtEl>
                                        <p:attrNameLst>
                                          <p:attrName>ppt_x</p:attrName>
                                          <p:attrName>ppt_y</p:attrName>
                                        </p:attrNameLst>
                                      </p:cBhvr>
                                    </p:animMotion>
                                  </p:childTnLst>
                                </p:cTn>
                              </p:par>
                              <p:par>
                                <p:cTn id="123" presetID="0" presetClass="path" presetSubtype="0" accel="50000" decel="50000" fill="hold" nodeType="withEffect">
                                  <p:stCondLst>
                                    <p:cond delay="0"/>
                                  </p:stCondLst>
                                  <p:childTnLst>
                                    <p:animMotion origin="layout" path="M 0 0 L -0.075 0.11111 " pathEditMode="relative" ptsTypes="AA">
                                      <p:cBhvr>
                                        <p:cTn id="124" dur="2000" fill="hold"/>
                                        <p:tgtEl>
                                          <p:spTgt spid="91"/>
                                        </p:tgtEl>
                                        <p:attrNameLst>
                                          <p:attrName>ppt_x</p:attrName>
                                          <p:attrName>ppt_y</p:attrName>
                                        </p:attrNameLst>
                                      </p:cBhvr>
                                    </p:animMotion>
                                  </p:childTnLst>
                                </p:cTn>
                              </p:par>
                            </p:childTnLst>
                          </p:cTn>
                        </p:par>
                        <p:par>
                          <p:cTn id="125" fill="hold">
                            <p:stCondLst>
                              <p:cond delay="2000"/>
                            </p:stCondLst>
                            <p:childTnLst>
                              <p:par>
                                <p:cTn id="126" presetID="9" presetClass="exit" presetSubtype="0" fill="hold" grpId="2" nodeType="afterEffect">
                                  <p:stCondLst>
                                    <p:cond delay="0"/>
                                  </p:stCondLst>
                                  <p:childTnLst>
                                    <p:animEffect transition="out" filter="dissolve">
                                      <p:cBhvr>
                                        <p:cTn id="127" dur="1000"/>
                                        <p:tgtEl>
                                          <p:spTgt spid="96"/>
                                        </p:tgtEl>
                                      </p:cBhvr>
                                    </p:animEffect>
                                    <p:set>
                                      <p:cBhvr>
                                        <p:cTn id="128" dur="1" fill="hold">
                                          <p:stCondLst>
                                            <p:cond delay="999"/>
                                          </p:stCondLst>
                                        </p:cTn>
                                        <p:tgtEl>
                                          <p:spTgt spid="96"/>
                                        </p:tgtEl>
                                        <p:attrNameLst>
                                          <p:attrName>style.visibility</p:attrName>
                                        </p:attrNameLst>
                                      </p:cBhvr>
                                      <p:to>
                                        <p:strVal val="hidden"/>
                                      </p:to>
                                    </p:set>
                                  </p:childTnLst>
                                </p:cTn>
                              </p:par>
                              <p:par>
                                <p:cTn id="129" presetID="9" presetClass="exit" presetSubtype="0" fill="hold" grpId="2" nodeType="withEffect">
                                  <p:stCondLst>
                                    <p:cond delay="0"/>
                                  </p:stCondLst>
                                  <p:childTnLst>
                                    <p:animEffect transition="out" filter="dissolve">
                                      <p:cBhvr>
                                        <p:cTn id="130" dur="1000"/>
                                        <p:tgtEl>
                                          <p:spTgt spid="93"/>
                                        </p:tgtEl>
                                      </p:cBhvr>
                                    </p:animEffect>
                                    <p:set>
                                      <p:cBhvr>
                                        <p:cTn id="131" dur="1" fill="hold">
                                          <p:stCondLst>
                                            <p:cond delay="999"/>
                                          </p:stCondLst>
                                        </p:cTn>
                                        <p:tgtEl>
                                          <p:spTgt spid="93"/>
                                        </p:tgtEl>
                                        <p:attrNameLst>
                                          <p:attrName>style.visibility</p:attrName>
                                        </p:attrNameLst>
                                      </p:cBhvr>
                                      <p:to>
                                        <p:strVal val="hidden"/>
                                      </p:to>
                                    </p:set>
                                  </p:childTnLst>
                                </p:cTn>
                              </p:par>
                              <p:par>
                                <p:cTn id="132" presetID="9" presetClass="exit" presetSubtype="0" fill="hold" nodeType="withEffect">
                                  <p:stCondLst>
                                    <p:cond delay="0"/>
                                  </p:stCondLst>
                                  <p:childTnLst>
                                    <p:animEffect transition="out" filter="dissolve">
                                      <p:cBhvr>
                                        <p:cTn id="133" dur="1000"/>
                                        <p:tgtEl>
                                          <p:spTgt spid="95"/>
                                        </p:tgtEl>
                                      </p:cBhvr>
                                    </p:animEffect>
                                    <p:set>
                                      <p:cBhvr>
                                        <p:cTn id="134" dur="1" fill="hold">
                                          <p:stCondLst>
                                            <p:cond delay="999"/>
                                          </p:stCondLst>
                                        </p:cTn>
                                        <p:tgtEl>
                                          <p:spTgt spid="95"/>
                                        </p:tgtEl>
                                        <p:attrNameLst>
                                          <p:attrName>style.visibility</p:attrName>
                                        </p:attrNameLst>
                                      </p:cBhvr>
                                      <p:to>
                                        <p:strVal val="hidden"/>
                                      </p:to>
                                    </p:set>
                                  </p:childTnLst>
                                </p:cTn>
                              </p:par>
                              <p:par>
                                <p:cTn id="135" presetID="9" presetClass="exit" presetSubtype="0" fill="hold" nodeType="withEffect">
                                  <p:stCondLst>
                                    <p:cond delay="0"/>
                                  </p:stCondLst>
                                  <p:childTnLst>
                                    <p:animEffect transition="out" filter="dissolve">
                                      <p:cBhvr>
                                        <p:cTn id="136" dur="1000"/>
                                        <p:tgtEl>
                                          <p:spTgt spid="94"/>
                                        </p:tgtEl>
                                      </p:cBhvr>
                                    </p:animEffect>
                                    <p:set>
                                      <p:cBhvr>
                                        <p:cTn id="137" dur="1" fill="hold">
                                          <p:stCondLst>
                                            <p:cond delay="999"/>
                                          </p:stCondLst>
                                        </p:cTn>
                                        <p:tgtEl>
                                          <p:spTgt spid="94"/>
                                        </p:tgtEl>
                                        <p:attrNameLst>
                                          <p:attrName>style.visibility</p:attrName>
                                        </p:attrNameLst>
                                      </p:cBhvr>
                                      <p:to>
                                        <p:strVal val="hidden"/>
                                      </p:to>
                                    </p:set>
                                  </p:childTnLst>
                                </p:cTn>
                              </p:par>
                              <p:par>
                                <p:cTn id="138" presetID="9" presetClass="exit" presetSubtype="0" fill="hold" nodeType="withEffect">
                                  <p:stCondLst>
                                    <p:cond delay="0"/>
                                  </p:stCondLst>
                                  <p:childTnLst>
                                    <p:animEffect transition="out" filter="dissolve">
                                      <p:cBhvr>
                                        <p:cTn id="139" dur="1000"/>
                                        <p:tgtEl>
                                          <p:spTgt spid="92"/>
                                        </p:tgtEl>
                                      </p:cBhvr>
                                    </p:animEffect>
                                    <p:set>
                                      <p:cBhvr>
                                        <p:cTn id="140" dur="1" fill="hold">
                                          <p:stCondLst>
                                            <p:cond delay="999"/>
                                          </p:stCondLst>
                                        </p:cTn>
                                        <p:tgtEl>
                                          <p:spTgt spid="92"/>
                                        </p:tgtEl>
                                        <p:attrNameLst>
                                          <p:attrName>style.visibility</p:attrName>
                                        </p:attrNameLst>
                                      </p:cBhvr>
                                      <p:to>
                                        <p:strVal val="hidden"/>
                                      </p:to>
                                    </p:set>
                                  </p:childTnLst>
                                </p:cTn>
                              </p:par>
                              <p:par>
                                <p:cTn id="141" presetID="9" presetClass="exit" presetSubtype="0" fill="hold" nodeType="withEffect">
                                  <p:stCondLst>
                                    <p:cond delay="0"/>
                                  </p:stCondLst>
                                  <p:childTnLst>
                                    <p:animEffect transition="out" filter="dissolve">
                                      <p:cBhvr>
                                        <p:cTn id="142" dur="1000"/>
                                        <p:tgtEl>
                                          <p:spTgt spid="91"/>
                                        </p:tgtEl>
                                      </p:cBhvr>
                                    </p:animEffect>
                                    <p:set>
                                      <p:cBhvr>
                                        <p:cTn id="143" dur="1" fill="hold">
                                          <p:stCondLst>
                                            <p:cond delay="999"/>
                                          </p:stCondLst>
                                        </p:cTn>
                                        <p:tgtEl>
                                          <p:spTgt spid="91"/>
                                        </p:tgtEl>
                                        <p:attrNameLst>
                                          <p:attrName>style.visibility</p:attrName>
                                        </p:attrNameLst>
                                      </p:cBhvr>
                                      <p:to>
                                        <p:strVal val="hidden"/>
                                      </p:to>
                                    </p:set>
                                  </p:childTnLst>
                                </p:cTn>
                              </p:par>
                              <p:par>
                                <p:cTn id="144" presetID="9" presetClass="entr" presetSubtype="0" fill="hold" nodeType="withEffect">
                                  <p:stCondLst>
                                    <p:cond delay="0"/>
                                  </p:stCondLst>
                                  <p:childTnLst>
                                    <p:set>
                                      <p:cBhvr>
                                        <p:cTn id="145" dur="1" fill="hold">
                                          <p:stCondLst>
                                            <p:cond delay="0"/>
                                          </p:stCondLst>
                                        </p:cTn>
                                        <p:tgtEl>
                                          <p:spTgt spid="37"/>
                                        </p:tgtEl>
                                        <p:attrNameLst>
                                          <p:attrName>style.visibility</p:attrName>
                                        </p:attrNameLst>
                                      </p:cBhvr>
                                      <p:to>
                                        <p:strVal val="visible"/>
                                      </p:to>
                                    </p:set>
                                    <p:animEffect transition="in" filter="dissolve">
                                      <p:cBhvr>
                                        <p:cTn id="146" dur="1000"/>
                                        <p:tgtEl>
                                          <p:spTgt spid="37"/>
                                        </p:tgtEl>
                                      </p:cBhvr>
                                    </p:animEffect>
                                  </p:childTnLst>
                                </p:cTn>
                              </p:par>
                              <p:par>
                                <p:cTn id="147" presetID="9" presetClass="entr" presetSubtype="0" fill="hold" grpId="0" nodeType="withEffect">
                                  <p:stCondLst>
                                    <p:cond delay="0"/>
                                  </p:stCondLst>
                                  <p:childTnLst>
                                    <p:set>
                                      <p:cBhvr>
                                        <p:cTn id="148" dur="1" fill="hold">
                                          <p:stCondLst>
                                            <p:cond delay="0"/>
                                          </p:stCondLst>
                                        </p:cTn>
                                        <p:tgtEl>
                                          <p:spTgt spid="38"/>
                                        </p:tgtEl>
                                        <p:attrNameLst>
                                          <p:attrName>style.visibility</p:attrName>
                                        </p:attrNameLst>
                                      </p:cBhvr>
                                      <p:to>
                                        <p:strVal val="visible"/>
                                      </p:to>
                                    </p:set>
                                    <p:animEffect transition="in" filter="dissolve">
                                      <p:cBhvr>
                                        <p:cTn id="149" dur="1000"/>
                                        <p:tgtEl>
                                          <p:spTgt spid="38"/>
                                        </p:tgtEl>
                                      </p:cBhvr>
                                    </p:animEffect>
                                  </p:childTnLst>
                                </p:cTn>
                              </p:par>
                              <p:par>
                                <p:cTn id="150" presetID="9" presetClass="entr" presetSubtype="0" fill="hold" nodeType="withEffect">
                                  <p:stCondLst>
                                    <p:cond delay="0"/>
                                  </p:stCondLst>
                                  <p:childTnLst>
                                    <p:set>
                                      <p:cBhvr>
                                        <p:cTn id="151" dur="1" fill="hold">
                                          <p:stCondLst>
                                            <p:cond delay="0"/>
                                          </p:stCondLst>
                                        </p:cTn>
                                        <p:tgtEl>
                                          <p:spTgt spid="39"/>
                                        </p:tgtEl>
                                        <p:attrNameLst>
                                          <p:attrName>style.visibility</p:attrName>
                                        </p:attrNameLst>
                                      </p:cBhvr>
                                      <p:to>
                                        <p:strVal val="visible"/>
                                      </p:to>
                                    </p:set>
                                    <p:animEffect transition="in" filter="dissolve">
                                      <p:cBhvr>
                                        <p:cTn id="152" dur="1000"/>
                                        <p:tgtEl>
                                          <p:spTgt spid="39"/>
                                        </p:tgtEl>
                                      </p:cBhvr>
                                    </p:animEffect>
                                  </p:childTnLst>
                                </p:cTn>
                              </p:par>
                              <p:par>
                                <p:cTn id="153" presetID="9" presetClass="entr" presetSubtype="0" fill="hold" nodeType="withEffect">
                                  <p:stCondLst>
                                    <p:cond delay="0"/>
                                  </p:stCondLst>
                                  <p:childTnLst>
                                    <p:set>
                                      <p:cBhvr>
                                        <p:cTn id="154" dur="1" fill="hold">
                                          <p:stCondLst>
                                            <p:cond delay="0"/>
                                          </p:stCondLst>
                                        </p:cTn>
                                        <p:tgtEl>
                                          <p:spTgt spid="40"/>
                                        </p:tgtEl>
                                        <p:attrNameLst>
                                          <p:attrName>style.visibility</p:attrName>
                                        </p:attrNameLst>
                                      </p:cBhvr>
                                      <p:to>
                                        <p:strVal val="visible"/>
                                      </p:to>
                                    </p:set>
                                    <p:animEffect transition="in" filter="dissolve">
                                      <p:cBhvr>
                                        <p:cTn id="155" dur="1000"/>
                                        <p:tgtEl>
                                          <p:spTgt spid="40"/>
                                        </p:tgtEl>
                                      </p:cBhvr>
                                    </p:animEffect>
                                  </p:childTnLst>
                                </p:cTn>
                              </p:par>
                              <p:par>
                                <p:cTn id="156" presetID="9" presetClass="entr" presetSubtype="0" fill="hold" grpId="0" nodeType="withEffect">
                                  <p:stCondLst>
                                    <p:cond delay="0"/>
                                  </p:stCondLst>
                                  <p:childTnLst>
                                    <p:set>
                                      <p:cBhvr>
                                        <p:cTn id="157" dur="1" fill="hold">
                                          <p:stCondLst>
                                            <p:cond delay="0"/>
                                          </p:stCondLst>
                                        </p:cTn>
                                        <p:tgtEl>
                                          <p:spTgt spid="41"/>
                                        </p:tgtEl>
                                        <p:attrNameLst>
                                          <p:attrName>style.visibility</p:attrName>
                                        </p:attrNameLst>
                                      </p:cBhvr>
                                      <p:to>
                                        <p:strVal val="visible"/>
                                      </p:to>
                                    </p:set>
                                    <p:animEffect transition="in" filter="dissolve">
                                      <p:cBhvr>
                                        <p:cTn id="158" dur="1000"/>
                                        <p:tgtEl>
                                          <p:spTgt spid="41"/>
                                        </p:tgtEl>
                                      </p:cBhvr>
                                    </p:animEffect>
                                  </p:childTnLst>
                                </p:cTn>
                              </p:par>
                              <p:par>
                                <p:cTn id="159" presetID="9" presetClass="entr" presetSubtype="0" fill="hold" nodeType="withEffect">
                                  <p:stCondLst>
                                    <p:cond delay="0"/>
                                  </p:stCondLst>
                                  <p:childTnLst>
                                    <p:set>
                                      <p:cBhvr>
                                        <p:cTn id="160" dur="1" fill="hold">
                                          <p:stCondLst>
                                            <p:cond delay="0"/>
                                          </p:stCondLst>
                                        </p:cTn>
                                        <p:tgtEl>
                                          <p:spTgt spid="42"/>
                                        </p:tgtEl>
                                        <p:attrNameLst>
                                          <p:attrName>style.visibility</p:attrName>
                                        </p:attrNameLst>
                                      </p:cBhvr>
                                      <p:to>
                                        <p:strVal val="visible"/>
                                      </p:to>
                                    </p:set>
                                    <p:animEffect transition="in" filter="dissolve">
                                      <p:cBhvr>
                                        <p:cTn id="161" dur="1000"/>
                                        <p:tgtEl>
                                          <p:spTgt spid="42"/>
                                        </p:tgtEl>
                                      </p:cBhvr>
                                    </p:animEffect>
                                  </p:childTnLst>
                                </p:cTn>
                              </p:par>
                              <p:par>
                                <p:cTn id="162" presetID="9" presetClass="entr" presetSubtype="0" fill="hold" grpId="0" nodeType="withEffect">
                                  <p:stCondLst>
                                    <p:cond delay="0"/>
                                  </p:stCondLst>
                                  <p:childTnLst>
                                    <p:set>
                                      <p:cBhvr>
                                        <p:cTn id="163" dur="1" fill="hold">
                                          <p:stCondLst>
                                            <p:cond delay="0"/>
                                          </p:stCondLst>
                                        </p:cTn>
                                        <p:tgtEl>
                                          <p:spTgt spid="43"/>
                                        </p:tgtEl>
                                        <p:attrNameLst>
                                          <p:attrName>style.visibility</p:attrName>
                                        </p:attrNameLst>
                                      </p:cBhvr>
                                      <p:to>
                                        <p:strVal val="visible"/>
                                      </p:to>
                                    </p:set>
                                    <p:animEffect transition="in" filter="dissolve">
                                      <p:cBhvr>
                                        <p:cTn id="164" dur="1000"/>
                                        <p:tgtEl>
                                          <p:spTgt spid="43"/>
                                        </p:tgtEl>
                                      </p:cBhvr>
                                    </p:animEffect>
                                  </p:childTnLst>
                                </p:cTn>
                              </p:par>
                              <p:par>
                                <p:cTn id="165" presetID="9" presetClass="exit" presetSubtype="0" fill="hold" grpId="1" nodeType="withEffect">
                                  <p:stCondLst>
                                    <p:cond delay="0"/>
                                  </p:stCondLst>
                                  <p:childTnLst>
                                    <p:animEffect transition="out" filter="dissolve">
                                      <p:cBhvr>
                                        <p:cTn id="166" dur="500"/>
                                        <p:tgtEl>
                                          <p:spTgt spid="115"/>
                                        </p:tgtEl>
                                      </p:cBhvr>
                                    </p:animEffect>
                                    <p:set>
                                      <p:cBhvr>
                                        <p:cTn id="167" dur="1" fill="hold">
                                          <p:stCondLst>
                                            <p:cond delay="499"/>
                                          </p:stCondLst>
                                        </p:cTn>
                                        <p:tgtEl>
                                          <p:spTgt spid="115"/>
                                        </p:tgtEl>
                                        <p:attrNameLst>
                                          <p:attrName>style.visibility</p:attrName>
                                        </p:attrNameLst>
                                      </p:cBhvr>
                                      <p:to>
                                        <p:strVal val="hidden"/>
                                      </p:to>
                                    </p:set>
                                  </p:childTnLst>
                                </p:cTn>
                              </p:par>
                              <p:par>
                                <p:cTn id="168" presetID="9" presetClass="entr" presetSubtype="0" fill="hold" nodeType="withEffect">
                                  <p:stCondLst>
                                    <p:cond delay="0"/>
                                  </p:stCondLst>
                                  <p:childTnLst>
                                    <p:set>
                                      <p:cBhvr>
                                        <p:cTn id="169" dur="1" fill="hold">
                                          <p:stCondLst>
                                            <p:cond delay="0"/>
                                          </p:stCondLst>
                                        </p:cTn>
                                        <p:tgtEl>
                                          <p:spTgt spid="44"/>
                                        </p:tgtEl>
                                        <p:attrNameLst>
                                          <p:attrName>style.visibility</p:attrName>
                                        </p:attrNameLst>
                                      </p:cBhvr>
                                      <p:to>
                                        <p:strVal val="visible"/>
                                      </p:to>
                                    </p:set>
                                    <p:animEffect transition="in" filter="dissolve">
                                      <p:cBhvr>
                                        <p:cTn id="170" dur="1000"/>
                                        <p:tgtEl>
                                          <p:spTgt spid="44"/>
                                        </p:tgtEl>
                                      </p:cBhvr>
                                    </p:animEffect>
                                  </p:childTnLst>
                                </p:cTn>
                              </p:par>
                              <p:par>
                                <p:cTn id="171" presetID="9" presetClass="entr" presetSubtype="0" fill="hold" nodeType="withEffect">
                                  <p:stCondLst>
                                    <p:cond delay="0"/>
                                  </p:stCondLst>
                                  <p:childTnLst>
                                    <p:set>
                                      <p:cBhvr>
                                        <p:cTn id="172" dur="1" fill="hold">
                                          <p:stCondLst>
                                            <p:cond delay="0"/>
                                          </p:stCondLst>
                                        </p:cTn>
                                        <p:tgtEl>
                                          <p:spTgt spid="45"/>
                                        </p:tgtEl>
                                        <p:attrNameLst>
                                          <p:attrName>style.visibility</p:attrName>
                                        </p:attrNameLst>
                                      </p:cBhvr>
                                      <p:to>
                                        <p:strVal val="visible"/>
                                      </p:to>
                                    </p:set>
                                    <p:animEffect transition="in" filter="dissolve">
                                      <p:cBhvr>
                                        <p:cTn id="173" dur="1000"/>
                                        <p:tgtEl>
                                          <p:spTgt spid="45"/>
                                        </p:tgtEl>
                                      </p:cBhvr>
                                    </p:animEffect>
                                  </p:childTnLst>
                                </p:cTn>
                              </p:par>
                              <p:par>
                                <p:cTn id="174" presetID="9" presetClass="entr" presetSubtype="0" fill="hold" grpId="0" nodeType="withEffect">
                                  <p:stCondLst>
                                    <p:cond delay="0"/>
                                  </p:stCondLst>
                                  <p:childTnLst>
                                    <p:set>
                                      <p:cBhvr>
                                        <p:cTn id="175" dur="1" fill="hold">
                                          <p:stCondLst>
                                            <p:cond delay="0"/>
                                          </p:stCondLst>
                                        </p:cTn>
                                        <p:tgtEl>
                                          <p:spTgt spid="116"/>
                                        </p:tgtEl>
                                        <p:attrNameLst>
                                          <p:attrName>style.visibility</p:attrName>
                                        </p:attrNameLst>
                                      </p:cBhvr>
                                      <p:to>
                                        <p:strVal val="visible"/>
                                      </p:to>
                                    </p:set>
                                    <p:animEffect transition="in" filter="dissolve">
                                      <p:cBhvr>
                                        <p:cTn id="176" dur="500"/>
                                        <p:tgtEl>
                                          <p:spTgt spid="116"/>
                                        </p:tgtEl>
                                      </p:cBhvr>
                                    </p:animEffect>
                                  </p:childTnLst>
                                </p:cTn>
                              </p:par>
                              <p:par>
                                <p:cTn id="177" presetID="9" presetClass="entr" presetSubtype="0" fill="hold" grpId="0" nodeType="withEffect">
                                  <p:stCondLst>
                                    <p:cond delay="0"/>
                                  </p:stCondLst>
                                  <p:childTnLst>
                                    <p:set>
                                      <p:cBhvr>
                                        <p:cTn id="178" dur="1" fill="hold">
                                          <p:stCondLst>
                                            <p:cond delay="0"/>
                                          </p:stCondLst>
                                        </p:cTn>
                                        <p:tgtEl>
                                          <p:spTgt spid="46"/>
                                        </p:tgtEl>
                                        <p:attrNameLst>
                                          <p:attrName>style.visibility</p:attrName>
                                        </p:attrNameLst>
                                      </p:cBhvr>
                                      <p:to>
                                        <p:strVal val="visible"/>
                                      </p:to>
                                    </p:set>
                                    <p:animEffect transition="in" filter="dissolve">
                                      <p:cBhvr>
                                        <p:cTn id="179" dur="1000"/>
                                        <p:tgtEl>
                                          <p:spTgt spid="46"/>
                                        </p:tgtEl>
                                      </p:cBhvr>
                                    </p:animEffect>
                                  </p:childTnLst>
                                </p:cTn>
                              </p:par>
                              <p:par>
                                <p:cTn id="180" presetID="9" presetClass="entr" presetSubtype="0" fill="hold" nodeType="withEffect">
                                  <p:stCondLst>
                                    <p:cond delay="0"/>
                                  </p:stCondLst>
                                  <p:childTnLst>
                                    <p:set>
                                      <p:cBhvr>
                                        <p:cTn id="181" dur="1" fill="hold">
                                          <p:stCondLst>
                                            <p:cond delay="0"/>
                                          </p:stCondLst>
                                        </p:cTn>
                                        <p:tgtEl>
                                          <p:spTgt spid="47"/>
                                        </p:tgtEl>
                                        <p:attrNameLst>
                                          <p:attrName>style.visibility</p:attrName>
                                        </p:attrNameLst>
                                      </p:cBhvr>
                                      <p:to>
                                        <p:strVal val="visible"/>
                                      </p:to>
                                    </p:set>
                                    <p:animEffect transition="in" filter="dissolve">
                                      <p:cBhvr>
                                        <p:cTn id="182" dur="1000"/>
                                        <p:tgtEl>
                                          <p:spTgt spid="47"/>
                                        </p:tgtEl>
                                      </p:cBhvr>
                                    </p:animEffect>
                                  </p:childTnLst>
                                </p:cTn>
                              </p:par>
                              <p:par>
                                <p:cTn id="183" presetID="9" presetClass="entr" presetSubtype="0" fill="hold" nodeType="withEffect">
                                  <p:stCondLst>
                                    <p:cond delay="0"/>
                                  </p:stCondLst>
                                  <p:childTnLst>
                                    <p:set>
                                      <p:cBhvr>
                                        <p:cTn id="184" dur="1" fill="hold">
                                          <p:stCondLst>
                                            <p:cond delay="0"/>
                                          </p:stCondLst>
                                        </p:cTn>
                                        <p:tgtEl>
                                          <p:spTgt spid="48"/>
                                        </p:tgtEl>
                                        <p:attrNameLst>
                                          <p:attrName>style.visibility</p:attrName>
                                        </p:attrNameLst>
                                      </p:cBhvr>
                                      <p:to>
                                        <p:strVal val="visible"/>
                                      </p:to>
                                    </p:set>
                                    <p:animEffect transition="in" filter="dissolve">
                                      <p:cBhvr>
                                        <p:cTn id="185" dur="1000"/>
                                        <p:tgtEl>
                                          <p:spTgt spid="48"/>
                                        </p:tgtEl>
                                      </p:cBhvr>
                                    </p:animEffect>
                                  </p:childTnLst>
                                </p:cTn>
                              </p:par>
                              <p:par>
                                <p:cTn id="186" presetID="1" presetClass="entr" presetSubtype="0" fill="hold" grpId="0" nodeType="withEffect">
                                  <p:stCondLst>
                                    <p:cond delay="0"/>
                                  </p:stCondLst>
                                  <p:childTnLst>
                                    <p:set>
                                      <p:cBhvr>
                                        <p:cTn id="187" dur="1" fill="hold">
                                          <p:stCondLst>
                                            <p:cond delay="0"/>
                                          </p:stCondLst>
                                        </p:cTn>
                                        <p:tgtEl>
                                          <p:spTgt spid="69"/>
                                        </p:tgtEl>
                                        <p:attrNameLst>
                                          <p:attrName>style.visibility</p:attrName>
                                        </p:attrNameLst>
                                      </p:cBhvr>
                                      <p:to>
                                        <p:strVal val="visible"/>
                                      </p:to>
                                    </p:set>
                                  </p:childTnLst>
                                </p:cTn>
                              </p:par>
                            </p:childTnLst>
                          </p:cTn>
                        </p:par>
                      </p:childTnLst>
                    </p:cTn>
                  </p:par>
                  <p:par>
                    <p:cTn id="188" fill="hold">
                      <p:stCondLst>
                        <p:cond delay="indefinite"/>
                      </p:stCondLst>
                      <p:childTnLst>
                        <p:par>
                          <p:cTn id="189" fill="hold">
                            <p:stCondLst>
                              <p:cond delay="0"/>
                            </p:stCondLst>
                            <p:childTnLst>
                              <p:par>
                                <p:cTn id="190" presetID="1" presetClass="entr" presetSubtype="0" fill="hold" nodeType="clickEffect">
                                  <p:stCondLst>
                                    <p:cond delay="0"/>
                                  </p:stCondLst>
                                  <p:childTnLst>
                                    <p:set>
                                      <p:cBhvr>
                                        <p:cTn id="191" dur="1" fill="hold">
                                          <p:stCondLst>
                                            <p:cond delay="0"/>
                                          </p:stCondLst>
                                        </p:cTn>
                                        <p:tgtEl>
                                          <p:spTgt spid="53"/>
                                        </p:tgtEl>
                                        <p:attrNameLst>
                                          <p:attrName>style.visibility</p:attrName>
                                        </p:attrNameLst>
                                      </p:cBhvr>
                                      <p:to>
                                        <p:strVal val="visible"/>
                                      </p:to>
                                    </p:set>
                                  </p:childTnLst>
                                </p:cTn>
                              </p:par>
                              <p:par>
                                <p:cTn id="192" presetID="1" presetClass="entr" presetSubtype="0" fill="hold" nodeType="withEffect">
                                  <p:stCondLst>
                                    <p:cond delay="0"/>
                                  </p:stCondLst>
                                  <p:childTnLst>
                                    <p:set>
                                      <p:cBhvr>
                                        <p:cTn id="193" dur="1" fill="hold">
                                          <p:stCondLst>
                                            <p:cond delay="0"/>
                                          </p:stCondLst>
                                        </p:cTn>
                                        <p:tgtEl>
                                          <p:spTgt spid="54"/>
                                        </p:tgtEl>
                                        <p:attrNameLst>
                                          <p:attrName>style.visibility</p:attrName>
                                        </p:attrNameLst>
                                      </p:cBhvr>
                                      <p:to>
                                        <p:strVal val="visible"/>
                                      </p:to>
                                    </p:set>
                                  </p:childTnLst>
                                </p:cTn>
                              </p:par>
                              <p:par>
                                <p:cTn id="194" presetID="1" presetClass="entr" presetSubtype="0" fill="hold" grpId="0" nodeType="withEffect">
                                  <p:stCondLst>
                                    <p:cond delay="0"/>
                                  </p:stCondLst>
                                  <p:childTnLst>
                                    <p:set>
                                      <p:cBhvr>
                                        <p:cTn id="195" dur="1" fill="hold">
                                          <p:stCondLst>
                                            <p:cond delay="0"/>
                                          </p:stCondLst>
                                        </p:cTn>
                                        <p:tgtEl>
                                          <p:spTgt spid="55"/>
                                        </p:tgtEl>
                                        <p:attrNameLst>
                                          <p:attrName>style.visibility</p:attrName>
                                        </p:attrNameLst>
                                      </p:cBhvr>
                                      <p:to>
                                        <p:strVal val="visible"/>
                                      </p:to>
                                    </p:set>
                                  </p:childTnLst>
                                </p:cTn>
                              </p:par>
                              <p:par>
                                <p:cTn id="196" presetID="1" presetClass="entr" presetSubtype="0" fill="hold" nodeType="withEffect">
                                  <p:stCondLst>
                                    <p:cond delay="0"/>
                                  </p:stCondLst>
                                  <p:childTnLst>
                                    <p:set>
                                      <p:cBhvr>
                                        <p:cTn id="197" dur="1" fill="hold">
                                          <p:stCondLst>
                                            <p:cond delay="0"/>
                                          </p:stCondLst>
                                        </p:cTn>
                                        <p:tgtEl>
                                          <p:spTgt spid="56"/>
                                        </p:tgtEl>
                                        <p:attrNameLst>
                                          <p:attrName>style.visibility</p:attrName>
                                        </p:attrNameLst>
                                      </p:cBhvr>
                                      <p:to>
                                        <p:strVal val="visible"/>
                                      </p:to>
                                    </p:set>
                                  </p:childTnLst>
                                </p:cTn>
                              </p:par>
                              <p:par>
                                <p:cTn id="198" presetID="1" presetClass="entr" presetSubtype="0" fill="hold" nodeType="withEffect">
                                  <p:stCondLst>
                                    <p:cond delay="0"/>
                                  </p:stCondLst>
                                  <p:childTnLst>
                                    <p:set>
                                      <p:cBhvr>
                                        <p:cTn id="199" dur="1" fill="hold">
                                          <p:stCondLst>
                                            <p:cond delay="0"/>
                                          </p:stCondLst>
                                        </p:cTn>
                                        <p:tgtEl>
                                          <p:spTgt spid="57"/>
                                        </p:tgtEl>
                                        <p:attrNameLst>
                                          <p:attrName>style.visibility</p:attrName>
                                        </p:attrNameLst>
                                      </p:cBhvr>
                                      <p:to>
                                        <p:strVal val="visible"/>
                                      </p:to>
                                    </p:set>
                                  </p:childTnLst>
                                </p:cTn>
                              </p:par>
                              <p:par>
                                <p:cTn id="200" presetID="1" presetClass="entr" presetSubtype="0" fill="hold" nodeType="withEffect">
                                  <p:stCondLst>
                                    <p:cond delay="0"/>
                                  </p:stCondLst>
                                  <p:childTnLst>
                                    <p:set>
                                      <p:cBhvr>
                                        <p:cTn id="201" dur="1" fill="hold">
                                          <p:stCondLst>
                                            <p:cond delay="0"/>
                                          </p:stCondLst>
                                        </p:cTn>
                                        <p:tgtEl>
                                          <p:spTgt spid="58"/>
                                        </p:tgtEl>
                                        <p:attrNameLst>
                                          <p:attrName>style.visibility</p:attrName>
                                        </p:attrNameLst>
                                      </p:cBhvr>
                                      <p:to>
                                        <p:strVal val="visible"/>
                                      </p:to>
                                    </p:set>
                                  </p:childTnLst>
                                </p:cTn>
                              </p:par>
                              <p:par>
                                <p:cTn id="202" presetID="1" presetClass="entr" presetSubtype="0" fill="hold" nodeType="withEffect">
                                  <p:stCondLst>
                                    <p:cond delay="0"/>
                                  </p:stCondLst>
                                  <p:childTnLst>
                                    <p:set>
                                      <p:cBhvr>
                                        <p:cTn id="203" dur="1" fill="hold">
                                          <p:stCondLst>
                                            <p:cond delay="0"/>
                                          </p:stCondLst>
                                        </p:cTn>
                                        <p:tgtEl>
                                          <p:spTgt spid="59"/>
                                        </p:tgtEl>
                                        <p:attrNameLst>
                                          <p:attrName>style.visibility</p:attrName>
                                        </p:attrNameLst>
                                      </p:cBhvr>
                                      <p:to>
                                        <p:strVal val="visible"/>
                                      </p:to>
                                    </p:set>
                                  </p:childTnLst>
                                </p:cTn>
                              </p:par>
                              <p:par>
                                <p:cTn id="204" presetID="1" presetClass="entr" presetSubtype="0" fill="hold" grpId="0" nodeType="withEffect">
                                  <p:stCondLst>
                                    <p:cond delay="0"/>
                                  </p:stCondLst>
                                  <p:childTnLst>
                                    <p:set>
                                      <p:cBhvr>
                                        <p:cTn id="205" dur="1" fill="hold">
                                          <p:stCondLst>
                                            <p:cond delay="0"/>
                                          </p:stCondLst>
                                        </p:cTn>
                                        <p:tgtEl>
                                          <p:spTgt spid="60"/>
                                        </p:tgtEl>
                                        <p:attrNameLst>
                                          <p:attrName>style.visibility</p:attrName>
                                        </p:attrNameLst>
                                      </p:cBhvr>
                                      <p:to>
                                        <p:strVal val="visible"/>
                                      </p:to>
                                    </p:set>
                                  </p:childTnLst>
                                </p:cTn>
                              </p:par>
                              <p:par>
                                <p:cTn id="206" presetID="1" presetClass="entr" presetSubtype="0" fill="hold" grpId="0" nodeType="withEffect">
                                  <p:stCondLst>
                                    <p:cond delay="0"/>
                                  </p:stCondLst>
                                  <p:childTnLst>
                                    <p:set>
                                      <p:cBhvr>
                                        <p:cTn id="207" dur="1" fill="hold">
                                          <p:stCondLst>
                                            <p:cond delay="0"/>
                                          </p:stCondLst>
                                        </p:cTn>
                                        <p:tgtEl>
                                          <p:spTgt spid="118"/>
                                        </p:tgtEl>
                                        <p:attrNameLst>
                                          <p:attrName>style.visibility</p:attrName>
                                        </p:attrNameLst>
                                      </p:cBhvr>
                                      <p:to>
                                        <p:strVal val="visible"/>
                                      </p:to>
                                    </p:set>
                                  </p:childTnLst>
                                </p:cTn>
                              </p:par>
                              <p:par>
                                <p:cTn id="208" presetID="1" presetClass="entr" presetSubtype="0" fill="hold" grpId="0" nodeType="withEffect">
                                  <p:stCondLst>
                                    <p:cond delay="0"/>
                                  </p:stCondLst>
                                  <p:childTnLst>
                                    <p:set>
                                      <p:cBhvr>
                                        <p:cTn id="209" dur="1" fill="hold">
                                          <p:stCondLst>
                                            <p:cond delay="0"/>
                                          </p:stCondLst>
                                        </p:cTn>
                                        <p:tgtEl>
                                          <p:spTgt spid="61"/>
                                        </p:tgtEl>
                                        <p:attrNameLst>
                                          <p:attrName>style.visibility</p:attrName>
                                        </p:attrNameLst>
                                      </p:cBhvr>
                                      <p:to>
                                        <p:strVal val="visible"/>
                                      </p:to>
                                    </p:set>
                                  </p:childTnLst>
                                </p:cTn>
                              </p:par>
                              <p:par>
                                <p:cTn id="210" presetID="1" presetClass="entr" presetSubtype="0" fill="hold" grpId="0" nodeType="withEffect">
                                  <p:stCondLst>
                                    <p:cond delay="0"/>
                                  </p:stCondLst>
                                  <p:childTnLst>
                                    <p:set>
                                      <p:cBhvr>
                                        <p:cTn id="211" dur="1" fill="hold">
                                          <p:stCondLst>
                                            <p:cond delay="0"/>
                                          </p:stCondLst>
                                        </p:cTn>
                                        <p:tgtEl>
                                          <p:spTgt spid="52"/>
                                        </p:tgtEl>
                                        <p:attrNameLst>
                                          <p:attrName>style.visibility</p:attrName>
                                        </p:attrNameLst>
                                      </p:cBhvr>
                                      <p:to>
                                        <p:strVal val="visible"/>
                                      </p:to>
                                    </p:set>
                                  </p:childTnLst>
                                </p:cTn>
                              </p:par>
                            </p:childTnLst>
                          </p:cTn>
                        </p:par>
                      </p:childTnLst>
                    </p:cTn>
                  </p:par>
                  <p:par>
                    <p:cTn id="212" fill="hold">
                      <p:stCondLst>
                        <p:cond delay="indefinite"/>
                      </p:stCondLst>
                      <p:childTnLst>
                        <p:par>
                          <p:cTn id="213" fill="hold">
                            <p:stCondLst>
                              <p:cond delay="0"/>
                            </p:stCondLst>
                            <p:childTnLst>
                              <p:par>
                                <p:cTn id="214" presetID="1" presetClass="entr" presetSubtype="0" fill="hold" grpId="0" nodeType="clickEffect">
                                  <p:stCondLst>
                                    <p:cond delay="0"/>
                                  </p:stCondLst>
                                  <p:childTnLst>
                                    <p:set>
                                      <p:cBhvr>
                                        <p:cTn id="215" dur="1" fill="hold">
                                          <p:stCondLst>
                                            <p:cond delay="0"/>
                                          </p:stCondLst>
                                        </p:cTn>
                                        <p:tgtEl>
                                          <p:spTgt spid="63"/>
                                        </p:tgtEl>
                                        <p:attrNameLst>
                                          <p:attrName>style.visibility</p:attrName>
                                        </p:attrNameLst>
                                      </p:cBhvr>
                                      <p:to>
                                        <p:strVal val="visible"/>
                                      </p:to>
                                    </p:set>
                                  </p:childTnLst>
                                </p:cTn>
                              </p:par>
                              <p:par>
                                <p:cTn id="216" presetID="1" presetClass="entr" presetSubtype="0" fill="hold" grpId="0" nodeType="withEffect">
                                  <p:stCondLst>
                                    <p:cond delay="0"/>
                                  </p:stCondLst>
                                  <p:childTnLst>
                                    <p:set>
                                      <p:cBhvr>
                                        <p:cTn id="217" dur="1" fill="hold">
                                          <p:stCondLst>
                                            <p:cond delay="0"/>
                                          </p:stCondLst>
                                        </p:cTn>
                                        <p:tgtEl>
                                          <p:spTgt spid="64"/>
                                        </p:tgtEl>
                                        <p:attrNameLst>
                                          <p:attrName>style.visibility</p:attrName>
                                        </p:attrNameLst>
                                      </p:cBhvr>
                                      <p:to>
                                        <p:strVal val="visible"/>
                                      </p:to>
                                    </p:set>
                                  </p:childTnLst>
                                </p:cTn>
                              </p:par>
                            </p:childTnLst>
                          </p:cTn>
                        </p:par>
                      </p:childTnLst>
                    </p:cTn>
                  </p:par>
                  <p:par>
                    <p:cTn id="218" fill="hold">
                      <p:stCondLst>
                        <p:cond delay="indefinite"/>
                      </p:stCondLst>
                      <p:childTnLst>
                        <p:par>
                          <p:cTn id="219" fill="hold">
                            <p:stCondLst>
                              <p:cond delay="0"/>
                            </p:stCondLst>
                            <p:childTnLst>
                              <p:par>
                                <p:cTn id="220" presetID="9" presetClass="entr" presetSubtype="0" fill="hold" nodeType="clickEffect">
                                  <p:stCondLst>
                                    <p:cond delay="0"/>
                                  </p:stCondLst>
                                  <p:childTnLst>
                                    <p:set>
                                      <p:cBhvr>
                                        <p:cTn id="221" dur="1" fill="hold">
                                          <p:stCondLst>
                                            <p:cond delay="0"/>
                                          </p:stCondLst>
                                        </p:cTn>
                                        <p:tgtEl>
                                          <p:spTgt spid="127"/>
                                        </p:tgtEl>
                                        <p:attrNameLst>
                                          <p:attrName>style.visibility</p:attrName>
                                        </p:attrNameLst>
                                      </p:cBhvr>
                                      <p:to>
                                        <p:strVal val="visible"/>
                                      </p:to>
                                    </p:set>
                                    <p:animEffect transition="in" filter="dissolve">
                                      <p:cBhvr>
                                        <p:cTn id="222" dur="500"/>
                                        <p:tgtEl>
                                          <p:spTgt spid="127"/>
                                        </p:tgtEl>
                                      </p:cBhvr>
                                    </p:animEffect>
                                  </p:childTnLst>
                                </p:cTn>
                              </p:par>
                              <p:par>
                                <p:cTn id="223" presetID="9" presetClass="entr" presetSubtype="0" fill="hold" nodeType="withEffect">
                                  <p:stCondLst>
                                    <p:cond delay="0"/>
                                  </p:stCondLst>
                                  <p:childTnLst>
                                    <p:set>
                                      <p:cBhvr>
                                        <p:cTn id="224" dur="1" fill="hold">
                                          <p:stCondLst>
                                            <p:cond delay="0"/>
                                          </p:stCondLst>
                                        </p:cTn>
                                        <p:tgtEl>
                                          <p:spTgt spid="128"/>
                                        </p:tgtEl>
                                        <p:attrNameLst>
                                          <p:attrName>style.visibility</p:attrName>
                                        </p:attrNameLst>
                                      </p:cBhvr>
                                      <p:to>
                                        <p:strVal val="visible"/>
                                      </p:to>
                                    </p:set>
                                    <p:animEffect transition="in" filter="dissolve">
                                      <p:cBhvr>
                                        <p:cTn id="225" dur="500"/>
                                        <p:tgtEl>
                                          <p:spTgt spid="128"/>
                                        </p:tgtEl>
                                      </p:cBhvr>
                                    </p:animEffect>
                                  </p:childTnLst>
                                </p:cTn>
                              </p:par>
                              <p:par>
                                <p:cTn id="226" presetID="9" presetClass="entr" presetSubtype="0" fill="hold" nodeType="withEffect">
                                  <p:stCondLst>
                                    <p:cond delay="0"/>
                                  </p:stCondLst>
                                  <p:childTnLst>
                                    <p:set>
                                      <p:cBhvr>
                                        <p:cTn id="227" dur="1" fill="hold">
                                          <p:stCondLst>
                                            <p:cond delay="0"/>
                                          </p:stCondLst>
                                        </p:cTn>
                                        <p:tgtEl>
                                          <p:spTgt spid="129"/>
                                        </p:tgtEl>
                                        <p:attrNameLst>
                                          <p:attrName>style.visibility</p:attrName>
                                        </p:attrNameLst>
                                      </p:cBhvr>
                                      <p:to>
                                        <p:strVal val="visible"/>
                                      </p:to>
                                    </p:set>
                                    <p:animEffect transition="in" filter="dissolve">
                                      <p:cBhvr>
                                        <p:cTn id="228" dur="500"/>
                                        <p:tgtEl>
                                          <p:spTgt spid="129"/>
                                        </p:tgtEl>
                                      </p:cBhvr>
                                    </p:animEffect>
                                  </p:childTnLst>
                                </p:cTn>
                              </p:par>
                              <p:par>
                                <p:cTn id="229" presetID="9" presetClass="entr" presetSubtype="0" fill="hold" nodeType="withEffect">
                                  <p:stCondLst>
                                    <p:cond delay="0"/>
                                  </p:stCondLst>
                                  <p:childTnLst>
                                    <p:set>
                                      <p:cBhvr>
                                        <p:cTn id="230" dur="1" fill="hold">
                                          <p:stCondLst>
                                            <p:cond delay="0"/>
                                          </p:stCondLst>
                                        </p:cTn>
                                        <p:tgtEl>
                                          <p:spTgt spid="130"/>
                                        </p:tgtEl>
                                        <p:attrNameLst>
                                          <p:attrName>style.visibility</p:attrName>
                                        </p:attrNameLst>
                                      </p:cBhvr>
                                      <p:to>
                                        <p:strVal val="visible"/>
                                      </p:to>
                                    </p:set>
                                    <p:animEffect transition="in" filter="dissolve">
                                      <p:cBhvr>
                                        <p:cTn id="231" dur="500"/>
                                        <p:tgtEl>
                                          <p:spTgt spid="130"/>
                                        </p:tgtEl>
                                      </p:cBhvr>
                                    </p:animEffect>
                                  </p:childTnLst>
                                </p:cTn>
                              </p:par>
                              <p:par>
                                <p:cTn id="232" presetID="9" presetClass="entr" presetSubtype="0" fill="hold" nodeType="withEffect">
                                  <p:stCondLst>
                                    <p:cond delay="0"/>
                                  </p:stCondLst>
                                  <p:childTnLst>
                                    <p:set>
                                      <p:cBhvr>
                                        <p:cTn id="233" dur="1" fill="hold">
                                          <p:stCondLst>
                                            <p:cond delay="0"/>
                                          </p:stCondLst>
                                        </p:cTn>
                                        <p:tgtEl>
                                          <p:spTgt spid="131"/>
                                        </p:tgtEl>
                                        <p:attrNameLst>
                                          <p:attrName>style.visibility</p:attrName>
                                        </p:attrNameLst>
                                      </p:cBhvr>
                                      <p:to>
                                        <p:strVal val="visible"/>
                                      </p:to>
                                    </p:set>
                                    <p:animEffect transition="in" filter="dissolve">
                                      <p:cBhvr>
                                        <p:cTn id="234" dur="500"/>
                                        <p:tgtEl>
                                          <p:spTgt spid="131"/>
                                        </p:tgtEl>
                                      </p:cBhvr>
                                    </p:animEffect>
                                  </p:childTnLst>
                                </p:cTn>
                              </p:par>
                              <p:par>
                                <p:cTn id="235" presetID="9" presetClass="entr" presetSubtype="0" fill="hold" grpId="0" nodeType="withEffect">
                                  <p:stCondLst>
                                    <p:cond delay="0"/>
                                  </p:stCondLst>
                                  <p:childTnLst>
                                    <p:set>
                                      <p:cBhvr>
                                        <p:cTn id="236" dur="1" fill="hold">
                                          <p:stCondLst>
                                            <p:cond delay="0"/>
                                          </p:stCondLst>
                                        </p:cTn>
                                        <p:tgtEl>
                                          <p:spTgt spid="132"/>
                                        </p:tgtEl>
                                        <p:attrNameLst>
                                          <p:attrName>style.visibility</p:attrName>
                                        </p:attrNameLst>
                                      </p:cBhvr>
                                      <p:to>
                                        <p:strVal val="visible"/>
                                      </p:to>
                                    </p:set>
                                    <p:animEffect transition="in" filter="dissolve">
                                      <p:cBhvr>
                                        <p:cTn id="237" dur="500"/>
                                        <p:tgtEl>
                                          <p:spTgt spid="132"/>
                                        </p:tgtEl>
                                      </p:cBhvr>
                                    </p:animEffect>
                                  </p:childTnLst>
                                </p:cTn>
                              </p:par>
                              <p:par>
                                <p:cTn id="238" presetID="9" presetClass="entr" presetSubtype="0" fill="hold" grpId="0" nodeType="withEffect">
                                  <p:stCondLst>
                                    <p:cond delay="0"/>
                                  </p:stCondLst>
                                  <p:childTnLst>
                                    <p:set>
                                      <p:cBhvr>
                                        <p:cTn id="239" dur="1" fill="hold">
                                          <p:stCondLst>
                                            <p:cond delay="0"/>
                                          </p:stCondLst>
                                        </p:cTn>
                                        <p:tgtEl>
                                          <p:spTgt spid="133"/>
                                        </p:tgtEl>
                                        <p:attrNameLst>
                                          <p:attrName>style.visibility</p:attrName>
                                        </p:attrNameLst>
                                      </p:cBhvr>
                                      <p:to>
                                        <p:strVal val="visible"/>
                                      </p:to>
                                    </p:set>
                                    <p:animEffect transition="in" filter="dissolve">
                                      <p:cBhvr>
                                        <p:cTn id="240" dur="500"/>
                                        <p:tgtEl>
                                          <p:spTgt spid="133"/>
                                        </p:tgtEl>
                                      </p:cBhvr>
                                    </p:animEffect>
                                  </p:childTnLst>
                                </p:cTn>
                              </p:par>
                              <p:par>
                                <p:cTn id="241" presetID="9" presetClass="entr" presetSubtype="0" fill="hold" grpId="0" nodeType="withEffect">
                                  <p:stCondLst>
                                    <p:cond delay="0"/>
                                  </p:stCondLst>
                                  <p:childTnLst>
                                    <p:set>
                                      <p:cBhvr>
                                        <p:cTn id="242" dur="1" fill="hold">
                                          <p:stCondLst>
                                            <p:cond delay="0"/>
                                          </p:stCondLst>
                                        </p:cTn>
                                        <p:tgtEl>
                                          <p:spTgt spid="134"/>
                                        </p:tgtEl>
                                        <p:attrNameLst>
                                          <p:attrName>style.visibility</p:attrName>
                                        </p:attrNameLst>
                                      </p:cBhvr>
                                      <p:to>
                                        <p:strVal val="visible"/>
                                      </p:to>
                                    </p:set>
                                    <p:animEffect transition="in" filter="dissolve">
                                      <p:cBhvr>
                                        <p:cTn id="243" dur="500"/>
                                        <p:tgtEl>
                                          <p:spTgt spid="134"/>
                                        </p:tgtEl>
                                      </p:cBhvr>
                                    </p:animEffect>
                                  </p:childTnLst>
                                </p:cTn>
                              </p:par>
                              <p:par>
                                <p:cTn id="244" presetID="9" presetClass="entr" presetSubtype="0" fill="hold" nodeType="withEffect">
                                  <p:stCondLst>
                                    <p:cond delay="0"/>
                                  </p:stCondLst>
                                  <p:childTnLst>
                                    <p:set>
                                      <p:cBhvr>
                                        <p:cTn id="245" dur="1" fill="hold">
                                          <p:stCondLst>
                                            <p:cond delay="0"/>
                                          </p:stCondLst>
                                        </p:cTn>
                                        <p:tgtEl>
                                          <p:spTgt spid="135"/>
                                        </p:tgtEl>
                                        <p:attrNameLst>
                                          <p:attrName>style.visibility</p:attrName>
                                        </p:attrNameLst>
                                      </p:cBhvr>
                                      <p:to>
                                        <p:strVal val="visible"/>
                                      </p:to>
                                    </p:set>
                                    <p:animEffect transition="in" filter="dissolve">
                                      <p:cBhvr>
                                        <p:cTn id="246" dur="500"/>
                                        <p:tgtEl>
                                          <p:spTgt spid="135"/>
                                        </p:tgtEl>
                                      </p:cBhvr>
                                    </p:animEffect>
                                  </p:childTnLst>
                                </p:cTn>
                              </p:par>
                              <p:par>
                                <p:cTn id="247" presetID="9" presetClass="entr" presetSubtype="0" fill="hold" grpId="0" nodeType="withEffect">
                                  <p:stCondLst>
                                    <p:cond delay="0"/>
                                  </p:stCondLst>
                                  <p:childTnLst>
                                    <p:set>
                                      <p:cBhvr>
                                        <p:cTn id="248" dur="1" fill="hold">
                                          <p:stCondLst>
                                            <p:cond delay="0"/>
                                          </p:stCondLst>
                                        </p:cTn>
                                        <p:tgtEl>
                                          <p:spTgt spid="136"/>
                                        </p:tgtEl>
                                        <p:attrNameLst>
                                          <p:attrName>style.visibility</p:attrName>
                                        </p:attrNameLst>
                                      </p:cBhvr>
                                      <p:to>
                                        <p:strVal val="visible"/>
                                      </p:to>
                                    </p:set>
                                    <p:animEffect transition="in" filter="dissolve">
                                      <p:cBhvr>
                                        <p:cTn id="249" dur="500"/>
                                        <p:tgtEl>
                                          <p:spTgt spid="136"/>
                                        </p:tgtEl>
                                      </p:cBhvr>
                                    </p:animEffect>
                                  </p:childTnLst>
                                </p:cTn>
                              </p:par>
                              <p:par>
                                <p:cTn id="250" presetID="9" presetClass="entr" presetSubtype="0" fill="hold" nodeType="withEffect">
                                  <p:stCondLst>
                                    <p:cond delay="0"/>
                                  </p:stCondLst>
                                  <p:childTnLst>
                                    <p:set>
                                      <p:cBhvr>
                                        <p:cTn id="251" dur="1" fill="hold">
                                          <p:stCondLst>
                                            <p:cond delay="0"/>
                                          </p:stCondLst>
                                        </p:cTn>
                                        <p:tgtEl>
                                          <p:spTgt spid="137"/>
                                        </p:tgtEl>
                                        <p:attrNameLst>
                                          <p:attrName>style.visibility</p:attrName>
                                        </p:attrNameLst>
                                      </p:cBhvr>
                                      <p:to>
                                        <p:strVal val="visible"/>
                                      </p:to>
                                    </p:set>
                                    <p:animEffect transition="in" filter="dissolve">
                                      <p:cBhvr>
                                        <p:cTn id="252" dur="500"/>
                                        <p:tgtEl>
                                          <p:spTgt spid="137"/>
                                        </p:tgtEl>
                                      </p:cBhvr>
                                    </p:animEffect>
                                  </p:childTnLst>
                                </p:cTn>
                              </p:par>
                              <p:par>
                                <p:cTn id="253" presetID="9" presetClass="entr" presetSubtype="0" fill="hold" nodeType="withEffect">
                                  <p:stCondLst>
                                    <p:cond delay="0"/>
                                  </p:stCondLst>
                                  <p:childTnLst>
                                    <p:set>
                                      <p:cBhvr>
                                        <p:cTn id="254" dur="1" fill="hold">
                                          <p:stCondLst>
                                            <p:cond delay="0"/>
                                          </p:stCondLst>
                                        </p:cTn>
                                        <p:tgtEl>
                                          <p:spTgt spid="138"/>
                                        </p:tgtEl>
                                        <p:attrNameLst>
                                          <p:attrName>style.visibility</p:attrName>
                                        </p:attrNameLst>
                                      </p:cBhvr>
                                      <p:to>
                                        <p:strVal val="visible"/>
                                      </p:to>
                                    </p:set>
                                    <p:animEffect transition="in" filter="dissolve">
                                      <p:cBhvr>
                                        <p:cTn id="255" dur="500"/>
                                        <p:tgtEl>
                                          <p:spTgt spid="138"/>
                                        </p:tgtEl>
                                      </p:cBhvr>
                                    </p:animEffect>
                                  </p:childTnLst>
                                </p:cTn>
                              </p:par>
                              <p:par>
                                <p:cTn id="256" presetID="9" presetClass="exit" presetSubtype="0" fill="hold" grpId="1" nodeType="withEffect">
                                  <p:stCondLst>
                                    <p:cond delay="0"/>
                                  </p:stCondLst>
                                  <p:childTnLst>
                                    <p:animEffect transition="out" filter="dissolve">
                                      <p:cBhvr>
                                        <p:cTn id="257" dur="500"/>
                                        <p:tgtEl>
                                          <p:spTgt spid="61"/>
                                        </p:tgtEl>
                                      </p:cBhvr>
                                    </p:animEffect>
                                    <p:set>
                                      <p:cBhvr>
                                        <p:cTn id="258" dur="1" fill="hold">
                                          <p:stCondLst>
                                            <p:cond delay="499"/>
                                          </p:stCondLst>
                                        </p:cTn>
                                        <p:tgtEl>
                                          <p:spTgt spid="61"/>
                                        </p:tgtEl>
                                        <p:attrNameLst>
                                          <p:attrName>style.visibility</p:attrName>
                                        </p:attrNameLst>
                                      </p:cBhvr>
                                      <p:to>
                                        <p:strVal val="hidden"/>
                                      </p:to>
                                    </p:set>
                                  </p:childTnLst>
                                </p:cTn>
                              </p:par>
                              <p:par>
                                <p:cTn id="259" presetID="9" presetClass="exit" presetSubtype="0" fill="hold" grpId="1" nodeType="withEffect">
                                  <p:stCondLst>
                                    <p:cond delay="0"/>
                                  </p:stCondLst>
                                  <p:childTnLst>
                                    <p:animEffect transition="out" filter="dissolve">
                                      <p:cBhvr>
                                        <p:cTn id="260" dur="500"/>
                                        <p:tgtEl>
                                          <p:spTgt spid="60"/>
                                        </p:tgtEl>
                                      </p:cBhvr>
                                    </p:animEffect>
                                    <p:set>
                                      <p:cBhvr>
                                        <p:cTn id="261" dur="1" fill="hold">
                                          <p:stCondLst>
                                            <p:cond delay="499"/>
                                          </p:stCondLst>
                                        </p:cTn>
                                        <p:tgtEl>
                                          <p:spTgt spid="60"/>
                                        </p:tgtEl>
                                        <p:attrNameLst>
                                          <p:attrName>style.visibility</p:attrName>
                                        </p:attrNameLst>
                                      </p:cBhvr>
                                      <p:to>
                                        <p:strVal val="hidden"/>
                                      </p:to>
                                    </p:set>
                                  </p:childTnLst>
                                </p:cTn>
                              </p:par>
                              <p:par>
                                <p:cTn id="262" presetID="9" presetClass="exit" presetSubtype="0" fill="hold" nodeType="withEffect">
                                  <p:stCondLst>
                                    <p:cond delay="0"/>
                                  </p:stCondLst>
                                  <p:childTnLst>
                                    <p:animEffect transition="out" filter="dissolve">
                                      <p:cBhvr>
                                        <p:cTn id="263" dur="500"/>
                                        <p:tgtEl>
                                          <p:spTgt spid="57"/>
                                        </p:tgtEl>
                                      </p:cBhvr>
                                    </p:animEffect>
                                    <p:set>
                                      <p:cBhvr>
                                        <p:cTn id="264" dur="1" fill="hold">
                                          <p:stCondLst>
                                            <p:cond delay="499"/>
                                          </p:stCondLst>
                                        </p:cTn>
                                        <p:tgtEl>
                                          <p:spTgt spid="57"/>
                                        </p:tgtEl>
                                        <p:attrNameLst>
                                          <p:attrName>style.visibility</p:attrName>
                                        </p:attrNameLst>
                                      </p:cBhvr>
                                      <p:to>
                                        <p:strVal val="hidden"/>
                                      </p:to>
                                    </p:set>
                                  </p:childTnLst>
                                </p:cTn>
                              </p:par>
                              <p:par>
                                <p:cTn id="265" presetID="9" presetClass="exit" presetSubtype="0" fill="hold" nodeType="withEffect">
                                  <p:stCondLst>
                                    <p:cond delay="0"/>
                                  </p:stCondLst>
                                  <p:childTnLst>
                                    <p:animEffect transition="out" filter="dissolve">
                                      <p:cBhvr>
                                        <p:cTn id="266" dur="500"/>
                                        <p:tgtEl>
                                          <p:spTgt spid="56"/>
                                        </p:tgtEl>
                                      </p:cBhvr>
                                    </p:animEffect>
                                    <p:set>
                                      <p:cBhvr>
                                        <p:cTn id="267" dur="1" fill="hold">
                                          <p:stCondLst>
                                            <p:cond delay="499"/>
                                          </p:stCondLst>
                                        </p:cTn>
                                        <p:tgtEl>
                                          <p:spTgt spid="56"/>
                                        </p:tgtEl>
                                        <p:attrNameLst>
                                          <p:attrName>style.visibility</p:attrName>
                                        </p:attrNameLst>
                                      </p:cBhvr>
                                      <p:to>
                                        <p:strVal val="hidden"/>
                                      </p:to>
                                    </p:set>
                                  </p:childTnLst>
                                </p:cTn>
                              </p:par>
                              <p:par>
                                <p:cTn id="268" presetID="9" presetClass="exit" presetSubtype="0" fill="hold" nodeType="withEffect">
                                  <p:stCondLst>
                                    <p:cond delay="0"/>
                                  </p:stCondLst>
                                  <p:childTnLst>
                                    <p:animEffect transition="out" filter="dissolve">
                                      <p:cBhvr>
                                        <p:cTn id="269" dur="500"/>
                                        <p:tgtEl>
                                          <p:spTgt spid="59"/>
                                        </p:tgtEl>
                                      </p:cBhvr>
                                    </p:animEffect>
                                    <p:set>
                                      <p:cBhvr>
                                        <p:cTn id="270" dur="1" fill="hold">
                                          <p:stCondLst>
                                            <p:cond delay="499"/>
                                          </p:stCondLst>
                                        </p:cTn>
                                        <p:tgtEl>
                                          <p:spTgt spid="59"/>
                                        </p:tgtEl>
                                        <p:attrNameLst>
                                          <p:attrName>style.visibility</p:attrName>
                                        </p:attrNameLst>
                                      </p:cBhvr>
                                      <p:to>
                                        <p:strVal val="hidden"/>
                                      </p:to>
                                    </p:set>
                                  </p:childTnLst>
                                </p:cTn>
                              </p:par>
                              <p:par>
                                <p:cTn id="271" presetID="9" presetClass="exit" presetSubtype="0" fill="hold" nodeType="withEffect">
                                  <p:stCondLst>
                                    <p:cond delay="0"/>
                                  </p:stCondLst>
                                  <p:childTnLst>
                                    <p:animEffect transition="out" filter="dissolve">
                                      <p:cBhvr>
                                        <p:cTn id="272" dur="500"/>
                                        <p:tgtEl>
                                          <p:spTgt spid="58"/>
                                        </p:tgtEl>
                                      </p:cBhvr>
                                    </p:animEffect>
                                    <p:set>
                                      <p:cBhvr>
                                        <p:cTn id="273" dur="1" fill="hold">
                                          <p:stCondLst>
                                            <p:cond delay="499"/>
                                          </p:stCondLst>
                                        </p:cTn>
                                        <p:tgtEl>
                                          <p:spTgt spid="58"/>
                                        </p:tgtEl>
                                        <p:attrNameLst>
                                          <p:attrName>style.visibility</p:attrName>
                                        </p:attrNameLst>
                                      </p:cBhvr>
                                      <p:to>
                                        <p:strVal val="hidden"/>
                                      </p:to>
                                    </p:set>
                                  </p:childTnLst>
                                </p:cTn>
                              </p:par>
                            </p:childTnLst>
                          </p:cTn>
                        </p:par>
                      </p:childTnLst>
                    </p:cTn>
                  </p:par>
                  <p:par>
                    <p:cTn id="274" fill="hold">
                      <p:stCondLst>
                        <p:cond delay="indefinite"/>
                      </p:stCondLst>
                      <p:childTnLst>
                        <p:par>
                          <p:cTn id="275" fill="hold">
                            <p:stCondLst>
                              <p:cond delay="0"/>
                            </p:stCondLst>
                            <p:childTnLst>
                              <p:par>
                                <p:cTn id="276" presetID="1" presetClass="entr" presetSubtype="0" fill="hold" nodeType="clickEffect">
                                  <p:stCondLst>
                                    <p:cond delay="0"/>
                                  </p:stCondLst>
                                  <p:childTnLst>
                                    <p:set>
                                      <p:cBhvr>
                                        <p:cTn id="277" dur="1" fill="hold">
                                          <p:stCondLst>
                                            <p:cond delay="0"/>
                                          </p:stCondLst>
                                        </p:cTn>
                                        <p:tgtEl>
                                          <p:spTgt spid="98"/>
                                        </p:tgtEl>
                                        <p:attrNameLst>
                                          <p:attrName>style.visibility</p:attrName>
                                        </p:attrNameLst>
                                      </p:cBhvr>
                                      <p:to>
                                        <p:strVal val="visible"/>
                                      </p:to>
                                    </p:set>
                                  </p:childTnLst>
                                </p:cTn>
                              </p:par>
                              <p:par>
                                <p:cTn id="278" presetID="1" presetClass="entr" presetSubtype="0" fill="hold" nodeType="withEffect">
                                  <p:stCondLst>
                                    <p:cond delay="0"/>
                                  </p:stCondLst>
                                  <p:childTnLst>
                                    <p:set>
                                      <p:cBhvr>
                                        <p:cTn id="279" dur="1" fill="hold">
                                          <p:stCondLst>
                                            <p:cond delay="0"/>
                                          </p:stCondLst>
                                        </p:cTn>
                                        <p:tgtEl>
                                          <p:spTgt spid="97"/>
                                        </p:tgtEl>
                                        <p:attrNameLst>
                                          <p:attrName>style.visibility</p:attrName>
                                        </p:attrNameLst>
                                      </p:cBhvr>
                                      <p:to>
                                        <p:strVal val="visible"/>
                                      </p:to>
                                    </p:set>
                                  </p:childTnLst>
                                </p:cTn>
                              </p:par>
                            </p:childTnLst>
                          </p:cTn>
                        </p:par>
                      </p:childTnLst>
                    </p:cTn>
                  </p:par>
                  <p:par>
                    <p:cTn id="280" fill="hold">
                      <p:stCondLst>
                        <p:cond delay="indefinite"/>
                      </p:stCondLst>
                      <p:childTnLst>
                        <p:par>
                          <p:cTn id="281" fill="hold">
                            <p:stCondLst>
                              <p:cond delay="0"/>
                            </p:stCondLst>
                            <p:childTnLst>
                              <p:par>
                                <p:cTn id="282" presetID="0" presetClass="path" presetSubtype="0" accel="50000" decel="50000" fill="hold" grpId="3" nodeType="clickEffect">
                                  <p:stCondLst>
                                    <p:cond delay="0"/>
                                  </p:stCondLst>
                                  <p:childTnLst>
                                    <p:animMotion origin="layout" path="M 0 0 L -0.06667 0.06667 " pathEditMode="relative" ptsTypes="AA">
                                      <p:cBhvr>
                                        <p:cTn id="283" dur="2000" fill="hold"/>
                                        <p:tgtEl>
                                          <p:spTgt spid="132"/>
                                        </p:tgtEl>
                                        <p:attrNameLst>
                                          <p:attrName>ppt_x</p:attrName>
                                          <p:attrName>ppt_y</p:attrName>
                                        </p:attrNameLst>
                                      </p:cBhvr>
                                    </p:animMotion>
                                  </p:childTnLst>
                                </p:cTn>
                              </p:par>
                              <p:par>
                                <p:cTn id="284" presetID="0" presetClass="path" presetSubtype="0" accel="50000" decel="50000" fill="hold" nodeType="withEffect">
                                  <p:stCondLst>
                                    <p:cond delay="0"/>
                                  </p:stCondLst>
                                  <p:childTnLst>
                                    <p:animMotion origin="layout" path="M 0 0 L -0.06667 0.06667 " pathEditMode="relative" ptsTypes="AA">
                                      <p:cBhvr>
                                        <p:cTn id="285" dur="2000" fill="hold"/>
                                        <p:tgtEl>
                                          <p:spTgt spid="131"/>
                                        </p:tgtEl>
                                        <p:attrNameLst>
                                          <p:attrName>ppt_x</p:attrName>
                                          <p:attrName>ppt_y</p:attrName>
                                        </p:attrNameLst>
                                      </p:cBhvr>
                                    </p:animMotion>
                                  </p:childTnLst>
                                </p:cTn>
                              </p:par>
                              <p:par>
                                <p:cTn id="286" presetID="0" presetClass="path" presetSubtype="0" accel="50000" decel="50000" fill="hold" nodeType="withEffect">
                                  <p:stCondLst>
                                    <p:cond delay="0"/>
                                  </p:stCondLst>
                                  <p:childTnLst>
                                    <p:animMotion origin="layout" path="M 0 0 L -0.06667 0.06667 " pathEditMode="relative" ptsTypes="AA">
                                      <p:cBhvr>
                                        <p:cTn id="287" dur="2000" fill="hold"/>
                                        <p:tgtEl>
                                          <p:spTgt spid="130"/>
                                        </p:tgtEl>
                                        <p:attrNameLst>
                                          <p:attrName>ppt_x</p:attrName>
                                          <p:attrName>ppt_y</p:attrName>
                                        </p:attrNameLst>
                                      </p:cBhvr>
                                    </p:animMotion>
                                  </p:childTnLst>
                                </p:cTn>
                              </p:par>
                            </p:childTnLst>
                          </p:cTn>
                        </p:par>
                        <p:par>
                          <p:cTn id="288" fill="hold">
                            <p:stCondLst>
                              <p:cond delay="2000"/>
                            </p:stCondLst>
                            <p:childTnLst>
                              <p:par>
                                <p:cTn id="289" presetID="9" presetClass="exit" presetSubtype="0" fill="hold" nodeType="afterEffect">
                                  <p:stCondLst>
                                    <p:cond delay="0"/>
                                  </p:stCondLst>
                                  <p:childTnLst>
                                    <p:animEffect transition="out" filter="dissolve">
                                      <p:cBhvr>
                                        <p:cTn id="290" dur="500"/>
                                        <p:tgtEl>
                                          <p:spTgt spid="131"/>
                                        </p:tgtEl>
                                      </p:cBhvr>
                                    </p:animEffect>
                                    <p:set>
                                      <p:cBhvr>
                                        <p:cTn id="291" dur="1" fill="hold">
                                          <p:stCondLst>
                                            <p:cond delay="499"/>
                                          </p:stCondLst>
                                        </p:cTn>
                                        <p:tgtEl>
                                          <p:spTgt spid="131"/>
                                        </p:tgtEl>
                                        <p:attrNameLst>
                                          <p:attrName>style.visibility</p:attrName>
                                        </p:attrNameLst>
                                      </p:cBhvr>
                                      <p:to>
                                        <p:strVal val="hidden"/>
                                      </p:to>
                                    </p:set>
                                  </p:childTnLst>
                                </p:cTn>
                              </p:par>
                              <p:par>
                                <p:cTn id="292" presetID="9" presetClass="exit" presetSubtype="0" fill="hold" nodeType="withEffect">
                                  <p:stCondLst>
                                    <p:cond delay="0"/>
                                  </p:stCondLst>
                                  <p:childTnLst>
                                    <p:animEffect transition="out" filter="dissolve">
                                      <p:cBhvr>
                                        <p:cTn id="293" dur="500"/>
                                        <p:tgtEl>
                                          <p:spTgt spid="130"/>
                                        </p:tgtEl>
                                      </p:cBhvr>
                                    </p:animEffect>
                                    <p:set>
                                      <p:cBhvr>
                                        <p:cTn id="294" dur="1" fill="hold">
                                          <p:stCondLst>
                                            <p:cond delay="499"/>
                                          </p:stCondLst>
                                        </p:cTn>
                                        <p:tgtEl>
                                          <p:spTgt spid="130"/>
                                        </p:tgtEl>
                                        <p:attrNameLst>
                                          <p:attrName>style.visibility</p:attrName>
                                        </p:attrNameLst>
                                      </p:cBhvr>
                                      <p:to>
                                        <p:strVal val="hidden"/>
                                      </p:to>
                                    </p:set>
                                  </p:childTnLst>
                                </p:cTn>
                              </p:par>
                              <p:par>
                                <p:cTn id="295" presetID="9" presetClass="exit" presetSubtype="0" fill="hold" nodeType="withEffect">
                                  <p:stCondLst>
                                    <p:cond delay="0"/>
                                  </p:stCondLst>
                                  <p:childTnLst>
                                    <p:animEffect transition="out" filter="dissolve">
                                      <p:cBhvr>
                                        <p:cTn id="296" dur="500"/>
                                        <p:tgtEl>
                                          <p:spTgt spid="132"/>
                                        </p:tgtEl>
                                      </p:cBhvr>
                                    </p:animEffect>
                                    <p:set>
                                      <p:cBhvr>
                                        <p:cTn id="297" dur="1" fill="hold">
                                          <p:stCondLst>
                                            <p:cond delay="499"/>
                                          </p:stCondLst>
                                        </p:cTn>
                                        <p:tgtEl>
                                          <p:spTgt spid="132"/>
                                        </p:tgtEl>
                                        <p:attrNameLst>
                                          <p:attrName>style.visibility</p:attrName>
                                        </p:attrNameLst>
                                      </p:cBhvr>
                                      <p:to>
                                        <p:strVal val="hidden"/>
                                      </p:to>
                                    </p:set>
                                  </p:childTnLst>
                                </p:cTn>
                              </p:par>
                              <p:par>
                                <p:cTn id="298" presetID="9" presetClass="entr" presetSubtype="0" fill="hold" nodeType="withEffect">
                                  <p:stCondLst>
                                    <p:cond delay="0"/>
                                  </p:stCondLst>
                                  <p:childTnLst>
                                    <p:set>
                                      <p:cBhvr>
                                        <p:cTn id="299" dur="1" fill="hold">
                                          <p:stCondLst>
                                            <p:cond delay="0"/>
                                          </p:stCondLst>
                                        </p:cTn>
                                        <p:tgtEl>
                                          <p:spTgt spid="144"/>
                                        </p:tgtEl>
                                        <p:attrNameLst>
                                          <p:attrName>style.visibility</p:attrName>
                                        </p:attrNameLst>
                                      </p:cBhvr>
                                      <p:to>
                                        <p:strVal val="visible"/>
                                      </p:to>
                                    </p:set>
                                    <p:animEffect transition="in" filter="dissolve">
                                      <p:cBhvr>
                                        <p:cTn id="300" dur="500"/>
                                        <p:tgtEl>
                                          <p:spTgt spid="144"/>
                                        </p:tgtEl>
                                      </p:cBhvr>
                                    </p:animEffect>
                                  </p:childTnLst>
                                </p:cTn>
                              </p:par>
                              <p:par>
                                <p:cTn id="301" presetID="9" presetClass="entr" presetSubtype="0" fill="hold" nodeType="withEffect">
                                  <p:stCondLst>
                                    <p:cond delay="0"/>
                                  </p:stCondLst>
                                  <p:childTnLst>
                                    <p:set>
                                      <p:cBhvr>
                                        <p:cTn id="302" dur="1" fill="hold">
                                          <p:stCondLst>
                                            <p:cond delay="0"/>
                                          </p:stCondLst>
                                        </p:cTn>
                                        <p:tgtEl>
                                          <p:spTgt spid="143"/>
                                        </p:tgtEl>
                                        <p:attrNameLst>
                                          <p:attrName>style.visibility</p:attrName>
                                        </p:attrNameLst>
                                      </p:cBhvr>
                                      <p:to>
                                        <p:strVal val="visible"/>
                                      </p:to>
                                    </p:set>
                                    <p:animEffect transition="in" filter="dissolve">
                                      <p:cBhvr>
                                        <p:cTn id="303" dur="500"/>
                                        <p:tgtEl>
                                          <p:spTgt spid="143"/>
                                        </p:tgtEl>
                                      </p:cBhvr>
                                    </p:animEffect>
                                  </p:childTnLst>
                                </p:cTn>
                              </p:par>
                              <p:par>
                                <p:cTn id="304" presetID="9" presetClass="entr" presetSubtype="0" fill="hold" nodeType="withEffect">
                                  <p:stCondLst>
                                    <p:cond delay="0"/>
                                  </p:stCondLst>
                                  <p:childTnLst>
                                    <p:set>
                                      <p:cBhvr>
                                        <p:cTn id="305" dur="1" fill="hold">
                                          <p:stCondLst>
                                            <p:cond delay="0"/>
                                          </p:stCondLst>
                                        </p:cTn>
                                        <p:tgtEl>
                                          <p:spTgt spid="142"/>
                                        </p:tgtEl>
                                        <p:attrNameLst>
                                          <p:attrName>style.visibility</p:attrName>
                                        </p:attrNameLst>
                                      </p:cBhvr>
                                      <p:to>
                                        <p:strVal val="visible"/>
                                      </p:to>
                                    </p:set>
                                    <p:animEffect transition="in" filter="dissolve">
                                      <p:cBhvr>
                                        <p:cTn id="306" dur="500"/>
                                        <p:tgtEl>
                                          <p:spTgt spid="142"/>
                                        </p:tgtEl>
                                      </p:cBhvr>
                                    </p:animEffect>
                                  </p:childTnLst>
                                </p:cTn>
                              </p:par>
                              <p:par>
                                <p:cTn id="307" presetID="9" presetClass="entr" presetSubtype="0" fill="hold" nodeType="withEffect">
                                  <p:stCondLst>
                                    <p:cond delay="0"/>
                                  </p:stCondLst>
                                  <p:childTnLst>
                                    <p:set>
                                      <p:cBhvr>
                                        <p:cTn id="308" dur="1" fill="hold">
                                          <p:stCondLst>
                                            <p:cond delay="0"/>
                                          </p:stCondLst>
                                        </p:cTn>
                                        <p:tgtEl>
                                          <p:spTgt spid="149"/>
                                        </p:tgtEl>
                                        <p:attrNameLst>
                                          <p:attrName>style.visibility</p:attrName>
                                        </p:attrNameLst>
                                      </p:cBhvr>
                                      <p:to>
                                        <p:strVal val="visible"/>
                                      </p:to>
                                    </p:set>
                                    <p:animEffect transition="in" filter="dissolve">
                                      <p:cBhvr>
                                        <p:cTn id="309" dur="500"/>
                                        <p:tgtEl>
                                          <p:spTgt spid="149"/>
                                        </p:tgtEl>
                                      </p:cBhvr>
                                    </p:animEffect>
                                  </p:childTnLst>
                                </p:cTn>
                              </p:par>
                              <p:par>
                                <p:cTn id="310" presetID="9" presetClass="entr" presetSubtype="0" fill="hold" nodeType="withEffect">
                                  <p:stCondLst>
                                    <p:cond delay="0"/>
                                  </p:stCondLst>
                                  <p:childTnLst>
                                    <p:set>
                                      <p:cBhvr>
                                        <p:cTn id="311" dur="1" fill="hold">
                                          <p:stCondLst>
                                            <p:cond delay="0"/>
                                          </p:stCondLst>
                                        </p:cTn>
                                        <p:tgtEl>
                                          <p:spTgt spid="147"/>
                                        </p:tgtEl>
                                        <p:attrNameLst>
                                          <p:attrName>style.visibility</p:attrName>
                                        </p:attrNameLst>
                                      </p:cBhvr>
                                      <p:to>
                                        <p:strVal val="visible"/>
                                      </p:to>
                                    </p:set>
                                    <p:animEffect transition="in" filter="dissolve">
                                      <p:cBhvr>
                                        <p:cTn id="312" dur="500"/>
                                        <p:tgtEl>
                                          <p:spTgt spid="147"/>
                                        </p:tgtEl>
                                      </p:cBhvr>
                                    </p:animEffect>
                                  </p:childTnLst>
                                </p:cTn>
                              </p:par>
                              <p:par>
                                <p:cTn id="313" presetID="9" presetClass="entr" presetSubtype="0" fill="hold" nodeType="withEffect">
                                  <p:stCondLst>
                                    <p:cond delay="0"/>
                                  </p:stCondLst>
                                  <p:childTnLst>
                                    <p:set>
                                      <p:cBhvr>
                                        <p:cTn id="314" dur="1" fill="hold">
                                          <p:stCondLst>
                                            <p:cond delay="0"/>
                                          </p:stCondLst>
                                        </p:cTn>
                                        <p:tgtEl>
                                          <p:spTgt spid="148"/>
                                        </p:tgtEl>
                                        <p:attrNameLst>
                                          <p:attrName>style.visibility</p:attrName>
                                        </p:attrNameLst>
                                      </p:cBhvr>
                                      <p:to>
                                        <p:strVal val="visible"/>
                                      </p:to>
                                    </p:set>
                                    <p:animEffect transition="in" filter="dissolve">
                                      <p:cBhvr>
                                        <p:cTn id="315" dur="500"/>
                                        <p:tgtEl>
                                          <p:spTgt spid="148"/>
                                        </p:tgtEl>
                                      </p:cBhvr>
                                    </p:animEffect>
                                  </p:childTnLst>
                                </p:cTn>
                              </p:par>
                              <p:par>
                                <p:cTn id="316" presetID="9" presetClass="exit" presetSubtype="0" fill="hold" nodeType="withEffect">
                                  <p:stCondLst>
                                    <p:cond delay="0"/>
                                  </p:stCondLst>
                                  <p:childTnLst>
                                    <p:animEffect transition="out" filter="dissolve">
                                      <p:cBhvr>
                                        <p:cTn id="317" dur="500"/>
                                        <p:tgtEl>
                                          <p:spTgt spid="118"/>
                                        </p:tgtEl>
                                      </p:cBhvr>
                                    </p:animEffect>
                                    <p:set>
                                      <p:cBhvr>
                                        <p:cTn id="318" dur="1" fill="hold">
                                          <p:stCondLst>
                                            <p:cond delay="499"/>
                                          </p:stCondLst>
                                        </p:cTn>
                                        <p:tgtEl>
                                          <p:spTgt spid="118"/>
                                        </p:tgtEl>
                                        <p:attrNameLst>
                                          <p:attrName>style.visibility</p:attrName>
                                        </p:attrNameLst>
                                      </p:cBhvr>
                                      <p:to>
                                        <p:strVal val="hidden"/>
                                      </p:to>
                                    </p:set>
                                  </p:childTnLst>
                                </p:cTn>
                              </p:par>
                              <p:par>
                                <p:cTn id="319" presetID="9" presetClass="entr" presetSubtype="0" fill="hold" nodeType="withEffect">
                                  <p:stCondLst>
                                    <p:cond delay="0"/>
                                  </p:stCondLst>
                                  <p:childTnLst>
                                    <p:set>
                                      <p:cBhvr>
                                        <p:cTn id="320" dur="1" fill="hold">
                                          <p:stCondLst>
                                            <p:cond delay="0"/>
                                          </p:stCondLst>
                                        </p:cTn>
                                        <p:tgtEl>
                                          <p:spTgt spid="117"/>
                                        </p:tgtEl>
                                        <p:attrNameLst>
                                          <p:attrName>style.visibility</p:attrName>
                                        </p:attrNameLst>
                                      </p:cBhvr>
                                      <p:to>
                                        <p:strVal val="visible"/>
                                      </p:to>
                                    </p:set>
                                    <p:animEffect transition="in" filter="dissolve">
                                      <p:cBhvr>
                                        <p:cTn id="321" dur="500"/>
                                        <p:tgtEl>
                                          <p:spTgt spid="1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3" grpId="0"/>
      <p:bldP spid="66" grpId="0" animBg="1"/>
      <p:bldP spid="66" grpId="1" animBg="1"/>
      <p:bldP spid="67" grpId="0" animBg="1"/>
      <p:bldP spid="67" grpId="1" animBg="1"/>
      <p:bldP spid="68" grpId="0" animBg="1"/>
      <p:bldP spid="68" grpId="1" animBg="1"/>
      <p:bldP spid="69" grpId="0"/>
      <p:bldP spid="72" grpId="0"/>
      <p:bldP spid="75" grpId="0"/>
      <p:bldP spid="78" grpId="0"/>
      <p:bldP spid="79" grpId="0"/>
      <p:bldP spid="79" grpId="1"/>
      <p:bldP spid="80" grpId="0"/>
      <p:bldP spid="81" grpId="0"/>
      <p:bldP spid="81" grpId="1"/>
      <p:bldP spid="82" grpId="0"/>
      <p:bldP spid="82" grpId="1"/>
      <p:bldP spid="93" grpId="0"/>
      <p:bldP spid="93" grpId="1"/>
      <p:bldP spid="93" grpId="2"/>
      <p:bldP spid="96" grpId="0"/>
      <p:bldP spid="96" grpId="1"/>
      <p:bldP spid="96" grpId="2"/>
      <p:bldP spid="38" grpId="0"/>
      <p:bldP spid="41" grpId="0"/>
      <p:bldP spid="43" grpId="0"/>
      <p:bldP spid="46" grpId="0"/>
      <p:bldP spid="52" grpId="0"/>
      <p:bldP spid="55" grpId="0"/>
      <p:bldP spid="60" grpId="0"/>
      <p:bldP spid="60" grpId="1"/>
      <p:bldP spid="61" grpId="0"/>
      <p:bldP spid="61" grpId="1"/>
      <p:bldP spid="63" grpId="0"/>
      <p:bldP spid="64" grpId="0"/>
      <p:bldP spid="132" grpId="0"/>
      <p:bldP spid="132" grpId="3"/>
      <p:bldP spid="133" grpId="0"/>
      <p:bldP spid="134" grpId="0"/>
      <p:bldP spid="136" grpId="0"/>
      <p:bldP spid="115" grpId="1"/>
      <p:bldP spid="116" grpId="0"/>
      <p:bldP spid="118" grpId="0"/>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3"/>
          <p:cNvSpPr/>
          <p:nvPr/>
        </p:nvSpPr>
        <p:spPr>
          <a:xfrm>
            <a:off x="2667000" y="381000"/>
            <a:ext cx="4648200" cy="369332"/>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Read as a standard rule of inference, theorem 5</a:t>
            </a:r>
            <a:endParaRPr lang="en-US" dirty="0">
              <a:latin typeface="Times New Roman" pitchFamily="18" charset="0"/>
              <a:cs typeface="Times New Roman" pitchFamily="18" charset="0"/>
            </a:endParaRPr>
          </a:p>
        </p:txBody>
      </p:sp>
      <p:sp>
        <p:nvSpPr>
          <p:cNvPr id="5" name="Rectangle 4"/>
          <p:cNvSpPr/>
          <p:nvPr/>
        </p:nvSpPr>
        <p:spPr>
          <a:xfrm>
            <a:off x="2667000" y="649069"/>
            <a:ext cx="6400800" cy="646331"/>
          </a:xfrm>
          <a:prstGeom prst="rect">
            <a:avLst/>
          </a:prstGeom>
        </p:spPr>
        <p:txBody>
          <a:bodyPr wrap="square">
            <a:spAutoFit/>
          </a:bodyPr>
          <a:lstStyle/>
          <a:p>
            <a:r>
              <a:rPr lang="en-US" dirty="0" smtClean="0">
                <a:latin typeface="Times New Roman" pitchFamily="18" charset="0"/>
                <a:cs typeface="Times New Roman" pitchFamily="18" charset="0"/>
              </a:rPr>
              <a:t>of a condition, any condition you like, to both the condition and the conditioned judgment, in a given conditional.</a:t>
            </a:r>
            <a:endParaRPr lang="en-US" dirty="0">
              <a:latin typeface="Times New Roman" pitchFamily="18" charset="0"/>
              <a:cs typeface="Times New Roman" pitchFamily="18" charset="0"/>
            </a:endParaRPr>
          </a:p>
        </p:txBody>
      </p:sp>
      <p:cxnSp>
        <p:nvCxnSpPr>
          <p:cNvPr id="6" name="Straight Connector 5"/>
          <p:cNvCxnSpPr/>
          <p:nvPr/>
        </p:nvCxnSpPr>
        <p:spPr>
          <a:xfrm rot="5400000">
            <a:off x="648097" y="1104503"/>
            <a:ext cx="1143000"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914400" y="533400"/>
            <a:ext cx="1143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a:off x="761206" y="532606"/>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057400" y="305594"/>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sym typeface="Symbol" pitchFamily="18" charset="2"/>
              </a:rPr>
              <a:t>a</a:t>
            </a:r>
            <a:endParaRPr lang="en-US" i="1" dirty="0">
              <a:latin typeface="Times New Roman" pitchFamily="18" charset="0"/>
              <a:cs typeface="Times New Roman" pitchFamily="18" charset="0"/>
            </a:endParaRPr>
          </a:p>
        </p:txBody>
      </p:sp>
      <p:cxnSp>
        <p:nvCxnSpPr>
          <p:cNvPr id="10" name="Straight Connector 9"/>
          <p:cNvCxnSpPr/>
          <p:nvPr/>
        </p:nvCxnSpPr>
        <p:spPr>
          <a:xfrm rot="5400000">
            <a:off x="1219994" y="837406"/>
            <a:ext cx="6088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524000" y="1143000"/>
            <a:ext cx="533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1600994" y="1295400"/>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752600" y="1447800"/>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2057400" y="1219200"/>
            <a:ext cx="304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c</a:t>
            </a:r>
            <a:endParaRPr lang="en-US" dirty="0">
              <a:latin typeface="Times New Roman" pitchFamily="18" charset="0"/>
              <a:cs typeface="Times New Roman" pitchFamily="18" charset="0"/>
            </a:endParaRPr>
          </a:p>
        </p:txBody>
      </p:sp>
      <p:sp>
        <p:nvSpPr>
          <p:cNvPr id="15" name="TextBox 14"/>
          <p:cNvSpPr txBox="1"/>
          <p:nvPr/>
        </p:nvSpPr>
        <p:spPr>
          <a:xfrm>
            <a:off x="2057400" y="1459468"/>
            <a:ext cx="3810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a</a:t>
            </a:r>
            <a:endParaRPr lang="en-US" dirty="0">
              <a:latin typeface="Times New Roman" pitchFamily="18" charset="0"/>
              <a:cs typeface="Times New Roman" pitchFamily="18" charset="0"/>
            </a:endParaRPr>
          </a:p>
        </p:txBody>
      </p:sp>
      <p:sp>
        <p:nvSpPr>
          <p:cNvPr id="16" name="TextBox 15"/>
          <p:cNvSpPr txBox="1"/>
          <p:nvPr/>
        </p:nvSpPr>
        <p:spPr>
          <a:xfrm>
            <a:off x="2057400" y="914400"/>
            <a:ext cx="3810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b</a:t>
            </a:r>
            <a:endParaRPr lang="en-US" dirty="0">
              <a:latin typeface="Times New Roman" pitchFamily="18" charset="0"/>
              <a:cs typeface="Times New Roman" pitchFamily="18" charset="0"/>
            </a:endParaRPr>
          </a:p>
        </p:txBody>
      </p:sp>
      <p:sp>
        <p:nvSpPr>
          <p:cNvPr id="17" name="TextBox 16"/>
          <p:cNvSpPr txBox="1"/>
          <p:nvPr/>
        </p:nvSpPr>
        <p:spPr>
          <a:xfrm>
            <a:off x="2057400" y="1764268"/>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rPr>
              <a:t>b</a:t>
            </a:r>
            <a:endParaRPr lang="en-US" i="1" dirty="0">
              <a:latin typeface="Times New Roman" pitchFamily="18" charset="0"/>
              <a:cs typeface="Times New Roman" pitchFamily="18" charset="0"/>
            </a:endParaRPr>
          </a:p>
        </p:txBody>
      </p:sp>
      <p:cxnSp>
        <p:nvCxnSpPr>
          <p:cNvPr id="18" name="Straight Connector 17"/>
          <p:cNvCxnSpPr/>
          <p:nvPr/>
        </p:nvCxnSpPr>
        <p:spPr>
          <a:xfrm rot="5400000">
            <a:off x="1593572" y="1834634"/>
            <a:ext cx="317262"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1752600" y="1991280"/>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2057400" y="609600"/>
            <a:ext cx="304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c</a:t>
            </a:r>
            <a:endParaRPr lang="en-US" dirty="0">
              <a:latin typeface="Times New Roman" pitchFamily="18" charset="0"/>
              <a:cs typeface="Times New Roman" pitchFamily="18" charset="0"/>
            </a:endParaRPr>
          </a:p>
        </p:txBody>
      </p:sp>
      <p:cxnSp>
        <p:nvCxnSpPr>
          <p:cNvPr id="21" name="Straight Connector 20"/>
          <p:cNvCxnSpPr/>
          <p:nvPr/>
        </p:nvCxnSpPr>
        <p:spPr>
          <a:xfrm rot="5400000">
            <a:off x="1600994" y="685006"/>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1752600" y="838200"/>
            <a:ext cx="305594"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1219200" y="1676400"/>
            <a:ext cx="8382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7162800" y="381000"/>
            <a:ext cx="2127505" cy="369332"/>
          </a:xfrm>
          <a:prstGeom prst="rect">
            <a:avLst/>
          </a:prstGeom>
        </p:spPr>
        <p:txBody>
          <a:bodyPr wrap="none">
            <a:spAutoFit/>
          </a:bodyPr>
          <a:lstStyle/>
          <a:p>
            <a:r>
              <a:rPr lang="en-US" dirty="0" smtClean="0">
                <a:latin typeface="Times New Roman" pitchFamily="18" charset="0"/>
                <a:cs typeface="Times New Roman" pitchFamily="18" charset="0"/>
              </a:rPr>
              <a:t>licenses the addition </a:t>
            </a:r>
            <a:endParaRPr lang="en-US" dirty="0"/>
          </a:p>
        </p:txBody>
      </p:sp>
      <p:sp>
        <p:nvSpPr>
          <p:cNvPr id="25" name="Rectangle 24"/>
          <p:cNvSpPr/>
          <p:nvPr/>
        </p:nvSpPr>
        <p:spPr>
          <a:xfrm>
            <a:off x="2667000" y="2286000"/>
            <a:ext cx="4621227" cy="369332"/>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That is, it licenses the move from a conditional</a:t>
            </a:r>
            <a:endParaRPr lang="en-US" dirty="0">
              <a:latin typeface="Times New Roman" pitchFamily="18" charset="0"/>
              <a:cs typeface="Times New Roman" pitchFamily="18" charset="0"/>
            </a:endParaRPr>
          </a:p>
        </p:txBody>
      </p:sp>
      <p:sp>
        <p:nvSpPr>
          <p:cNvPr id="26" name="Rectangle 25"/>
          <p:cNvSpPr/>
          <p:nvPr/>
        </p:nvSpPr>
        <p:spPr>
          <a:xfrm>
            <a:off x="2667000" y="2554069"/>
            <a:ext cx="6477000" cy="646331"/>
          </a:xfrm>
          <a:prstGeom prst="rect">
            <a:avLst/>
          </a:prstGeom>
        </p:spPr>
        <p:txBody>
          <a:bodyPr wrap="square">
            <a:spAutoFit/>
          </a:bodyPr>
          <a:lstStyle/>
          <a:p>
            <a:r>
              <a:rPr lang="en-US" dirty="0" smtClean="0">
                <a:latin typeface="Times New Roman" pitchFamily="18" charset="0"/>
                <a:cs typeface="Times New Roman" pitchFamily="18" charset="0"/>
              </a:rPr>
              <a:t>with a condition added to both condition and the conditioned judgment.</a:t>
            </a:r>
            <a:endParaRPr lang="en-US" dirty="0">
              <a:latin typeface="Times New Roman" pitchFamily="18" charset="0"/>
              <a:cs typeface="Times New Roman" pitchFamily="18" charset="0"/>
            </a:endParaRPr>
          </a:p>
        </p:txBody>
      </p:sp>
      <p:sp>
        <p:nvSpPr>
          <p:cNvPr id="27" name="Rectangle 26"/>
          <p:cNvSpPr/>
          <p:nvPr/>
        </p:nvSpPr>
        <p:spPr>
          <a:xfrm>
            <a:off x="7126987" y="2286000"/>
            <a:ext cx="1864613" cy="369332"/>
          </a:xfrm>
          <a:prstGeom prst="rect">
            <a:avLst/>
          </a:prstGeom>
        </p:spPr>
        <p:txBody>
          <a:bodyPr wrap="none">
            <a:spAutoFit/>
          </a:bodyPr>
          <a:lstStyle/>
          <a:p>
            <a:r>
              <a:rPr lang="en-US" dirty="0" smtClean="0">
                <a:latin typeface="Times New Roman" pitchFamily="18" charset="0"/>
                <a:cs typeface="Times New Roman" pitchFamily="18" charset="0"/>
              </a:rPr>
              <a:t>to that conditional</a:t>
            </a:r>
            <a:endParaRPr lang="en-US" dirty="0"/>
          </a:p>
        </p:txBody>
      </p:sp>
      <p:cxnSp>
        <p:nvCxnSpPr>
          <p:cNvPr id="55" name="Straight Connector 54"/>
          <p:cNvCxnSpPr/>
          <p:nvPr/>
        </p:nvCxnSpPr>
        <p:spPr>
          <a:xfrm>
            <a:off x="1371600" y="2438400"/>
            <a:ext cx="685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1218406" y="2437606"/>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2057400" y="2210594"/>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sym typeface="Symbol" pitchFamily="18" charset="2"/>
              </a:rPr>
              <a:t>a</a:t>
            </a:r>
            <a:endParaRPr lang="en-US" i="1" dirty="0">
              <a:latin typeface="Times New Roman" pitchFamily="18" charset="0"/>
              <a:cs typeface="Times New Roman" pitchFamily="18" charset="0"/>
            </a:endParaRPr>
          </a:p>
        </p:txBody>
      </p:sp>
      <p:cxnSp>
        <p:nvCxnSpPr>
          <p:cNvPr id="58" name="Straight Connector 57"/>
          <p:cNvCxnSpPr/>
          <p:nvPr/>
        </p:nvCxnSpPr>
        <p:spPr>
          <a:xfrm rot="5400000">
            <a:off x="1448594" y="2667000"/>
            <a:ext cx="4564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1676400" y="2894012"/>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2057400" y="2667000"/>
            <a:ext cx="304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b</a:t>
            </a:r>
            <a:endParaRPr lang="en-US" dirty="0">
              <a:latin typeface="Times New Roman" pitchFamily="18" charset="0"/>
              <a:cs typeface="Times New Roman" pitchFamily="18" charset="0"/>
            </a:endParaRPr>
          </a:p>
        </p:txBody>
      </p:sp>
      <p:cxnSp>
        <p:nvCxnSpPr>
          <p:cNvPr id="64" name="Straight Connector 63"/>
          <p:cNvCxnSpPr/>
          <p:nvPr/>
        </p:nvCxnSpPr>
        <p:spPr>
          <a:xfrm rot="5400000">
            <a:off x="1448594" y="2667000"/>
            <a:ext cx="4564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1676400" y="2894012"/>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2057400" y="2667000"/>
            <a:ext cx="304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b</a:t>
            </a:r>
            <a:endParaRPr lang="en-US" dirty="0">
              <a:latin typeface="Times New Roman" pitchFamily="18" charset="0"/>
              <a:cs typeface="Times New Roman" pitchFamily="18" charset="0"/>
            </a:endParaRPr>
          </a:p>
        </p:txBody>
      </p:sp>
      <p:sp>
        <p:nvSpPr>
          <p:cNvPr id="67" name="TextBox 66"/>
          <p:cNvSpPr txBox="1"/>
          <p:nvPr/>
        </p:nvSpPr>
        <p:spPr>
          <a:xfrm>
            <a:off x="2058194" y="2513806"/>
            <a:ext cx="3810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c</a:t>
            </a:r>
            <a:endParaRPr lang="en-US" i="1" dirty="0">
              <a:latin typeface="Times New Roman" pitchFamily="18" charset="0"/>
              <a:cs typeface="Times New Roman" pitchFamily="18" charset="0"/>
            </a:endParaRPr>
          </a:p>
        </p:txBody>
      </p:sp>
      <p:cxnSp>
        <p:nvCxnSpPr>
          <p:cNvPr id="68" name="Straight Connector 67"/>
          <p:cNvCxnSpPr/>
          <p:nvPr/>
        </p:nvCxnSpPr>
        <p:spPr>
          <a:xfrm rot="5400000">
            <a:off x="1754188" y="2589212"/>
            <a:ext cx="30321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1905794" y="2742406"/>
            <a:ext cx="152400" cy="23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7" name="TextBox 76"/>
          <p:cNvSpPr txBox="1"/>
          <p:nvPr/>
        </p:nvSpPr>
        <p:spPr>
          <a:xfrm>
            <a:off x="2058194" y="3364468"/>
            <a:ext cx="3810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c</a:t>
            </a:r>
            <a:endParaRPr lang="en-US" i="1" dirty="0">
              <a:latin typeface="Times New Roman" pitchFamily="18" charset="0"/>
              <a:cs typeface="Times New Roman" pitchFamily="18" charset="0"/>
            </a:endParaRPr>
          </a:p>
        </p:txBody>
      </p:sp>
      <p:cxnSp>
        <p:nvCxnSpPr>
          <p:cNvPr id="78" name="Straight Connector 77"/>
          <p:cNvCxnSpPr/>
          <p:nvPr/>
        </p:nvCxnSpPr>
        <p:spPr>
          <a:xfrm rot="5400000">
            <a:off x="1754188" y="3439874"/>
            <a:ext cx="30321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a:off x="1905794" y="3593068"/>
            <a:ext cx="152400" cy="23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8804702" y="6564868"/>
            <a:ext cx="415498" cy="369332"/>
          </a:xfrm>
          <a:prstGeom prst="rect">
            <a:avLst/>
          </a:prstGeom>
        </p:spPr>
        <p:txBody>
          <a:bodyPr wrap="none">
            <a:spAutoFit/>
          </a:bodyPr>
          <a:lstStyle/>
          <a:p>
            <a:r>
              <a:rPr lang="en-US" dirty="0" smtClean="0">
                <a:latin typeface="Times New Roman" pitchFamily="18" charset="0"/>
                <a:cs typeface="Times New Roman" pitchFamily="18" charset="0"/>
              </a:rPr>
              <a:t>12</a:t>
            </a:r>
            <a:endParaRPr lang="en-US" dirty="0">
              <a:latin typeface="Times New Roman" pitchFamily="18" charset="0"/>
              <a:cs typeface="Times New Roman" pitchFamily="18" charset="0"/>
            </a:endParaRPr>
          </a:p>
        </p:txBody>
      </p:sp>
      <p:sp>
        <p:nvSpPr>
          <p:cNvPr id="45" name="Rectangle 44"/>
          <p:cNvSpPr/>
          <p:nvPr/>
        </p:nvSpPr>
        <p:spPr>
          <a:xfrm>
            <a:off x="0" y="5943600"/>
            <a:ext cx="9144000" cy="646331"/>
          </a:xfrm>
          <a:prstGeom prst="rect">
            <a:avLst/>
          </a:prstGeom>
        </p:spPr>
        <p:txBody>
          <a:bodyPr wrap="square">
            <a:spAutoFit/>
          </a:bodyPr>
          <a:lstStyle/>
          <a:p>
            <a:r>
              <a:rPr lang="en-US" dirty="0" smtClean="0">
                <a:latin typeface="Times New Roman" pitchFamily="18" charset="0"/>
                <a:cs typeface="Times New Roman" pitchFamily="18" charset="0"/>
              </a:rPr>
              <a:t>Theorem 5 is used fourteen times over the course of Parts II and III, more than any other axiom or theorem in the 1879 logic.</a:t>
            </a:r>
            <a:endParaRPr lang="en-US" dirty="0">
              <a:latin typeface="Times New Roman" pitchFamily="18" charset="0"/>
              <a:cs typeface="Times New Roman" pitchFamily="18" charset="0"/>
            </a:endParaRPr>
          </a:p>
        </p:txBody>
      </p:sp>
      <p:sp>
        <p:nvSpPr>
          <p:cNvPr id="46" name="Rectangle 45"/>
          <p:cNvSpPr/>
          <p:nvPr/>
        </p:nvSpPr>
        <p:spPr>
          <a:xfrm>
            <a:off x="2743200" y="3801070"/>
            <a:ext cx="6400800" cy="923330"/>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But theorem 5 can also be used in an inference that </a:t>
            </a:r>
            <a:r>
              <a:rPr lang="en-US" i="1" dirty="0" smtClean="0">
                <a:latin typeface="Times New Roman" pitchFamily="18" charset="0"/>
                <a:cs typeface="Times New Roman" pitchFamily="18" charset="0"/>
              </a:rPr>
              <a:t>directly</a:t>
            </a:r>
            <a:r>
              <a:rPr lang="en-US" dirty="0" smtClean="0">
                <a:latin typeface="Times New Roman" pitchFamily="18" charset="0"/>
                <a:cs typeface="Times New Roman" pitchFamily="18" charset="0"/>
              </a:rPr>
              <a:t> joins two chains together in what I call a </a:t>
            </a:r>
            <a:r>
              <a:rPr lang="en-US" i="1" dirty="0" smtClean="0">
                <a:latin typeface="Times New Roman" pitchFamily="18" charset="0"/>
                <a:cs typeface="Times New Roman" pitchFamily="18" charset="0"/>
              </a:rPr>
              <a:t>joining</a:t>
            </a:r>
            <a:r>
              <a:rPr lang="en-US" dirty="0" smtClean="0">
                <a:latin typeface="Times New Roman" pitchFamily="18" charset="0"/>
                <a:cs typeface="Times New Roman" pitchFamily="18" charset="0"/>
              </a:rPr>
              <a:t> inference as follows. If you have a conditional </a:t>
            </a:r>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-on-condition-that-</a:t>
            </a:r>
            <a:r>
              <a:rPr lang="en-US" i="1" dirty="0" smtClean="0">
                <a:latin typeface="Times New Roman" pitchFamily="18" charset="0"/>
                <a:cs typeface="Times New Roman" pitchFamily="18" charset="0"/>
              </a:rPr>
              <a:t>b</a:t>
            </a:r>
            <a:endParaRPr lang="en-US" dirty="0">
              <a:latin typeface="Times New Roman" pitchFamily="18" charset="0"/>
              <a:cs typeface="Times New Roman" pitchFamily="18" charset="0"/>
            </a:endParaRPr>
          </a:p>
        </p:txBody>
      </p:sp>
      <p:sp>
        <p:nvSpPr>
          <p:cNvPr id="47" name="Rectangle 46"/>
          <p:cNvSpPr/>
          <p:nvPr/>
        </p:nvSpPr>
        <p:spPr>
          <a:xfrm>
            <a:off x="2743200" y="4639270"/>
            <a:ext cx="6400800" cy="923330"/>
          </a:xfrm>
          <a:prstGeom prst="rect">
            <a:avLst/>
          </a:prstGeom>
        </p:spPr>
        <p:txBody>
          <a:bodyPr wrap="square">
            <a:spAutoFit/>
          </a:bodyPr>
          <a:lstStyle/>
          <a:p>
            <a:r>
              <a:rPr lang="en-US" dirty="0" smtClean="0">
                <a:latin typeface="Times New Roman" pitchFamily="18" charset="0"/>
                <a:cs typeface="Times New Roman" pitchFamily="18" charset="0"/>
              </a:rPr>
              <a:t>conditional whose conditioned judgment is the same as the condition in the first conditional, that is, something of the form </a:t>
            </a:r>
            <a:r>
              <a:rPr lang="en-US" i="1" dirty="0" smtClean="0">
                <a:latin typeface="Times New Roman" pitchFamily="18" charset="0"/>
                <a:cs typeface="Times New Roman" pitchFamily="18" charset="0"/>
              </a:rPr>
              <a:t>b</a:t>
            </a:r>
            <a:r>
              <a:rPr lang="en-US" dirty="0" smtClean="0">
                <a:latin typeface="Times New Roman" pitchFamily="18" charset="0"/>
                <a:cs typeface="Times New Roman" pitchFamily="18" charset="0"/>
              </a:rPr>
              <a:t>-on-condition-that-</a:t>
            </a:r>
            <a:r>
              <a:rPr lang="en-US" i="1" dirty="0" smtClean="0">
                <a:latin typeface="Times New Roman" pitchFamily="18" charset="0"/>
                <a:cs typeface="Times New Roman" pitchFamily="18" charset="0"/>
              </a:rPr>
              <a:t>c</a:t>
            </a:r>
            <a:endParaRPr lang="en-US" dirty="0">
              <a:latin typeface="Times New Roman" pitchFamily="18" charset="0"/>
              <a:cs typeface="Times New Roman" pitchFamily="18" charset="0"/>
            </a:endParaRPr>
          </a:p>
        </p:txBody>
      </p:sp>
      <p:sp>
        <p:nvSpPr>
          <p:cNvPr id="48" name="Rectangle 47"/>
          <p:cNvSpPr/>
          <p:nvPr/>
        </p:nvSpPr>
        <p:spPr>
          <a:xfrm>
            <a:off x="4600913" y="5181600"/>
            <a:ext cx="4009687" cy="369332"/>
          </a:xfrm>
          <a:prstGeom prst="rect">
            <a:avLst/>
          </a:prstGeom>
        </p:spPr>
        <p:txBody>
          <a:bodyPr wrap="none">
            <a:spAutoFit/>
          </a:bodyPr>
          <a:lstStyle/>
          <a:p>
            <a:r>
              <a:rPr lang="en-US" dirty="0" smtClean="0">
                <a:latin typeface="Times New Roman" pitchFamily="18" charset="0"/>
                <a:cs typeface="Times New Roman" pitchFamily="18" charset="0"/>
              </a:rPr>
              <a:t>then you can infer </a:t>
            </a:r>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-on-condition-that-</a:t>
            </a:r>
            <a:r>
              <a:rPr lang="en-US" i="1" dirty="0" smtClean="0">
                <a:latin typeface="Times New Roman" pitchFamily="18" charset="0"/>
                <a:cs typeface="Times New Roman" pitchFamily="18" charset="0"/>
              </a:rPr>
              <a:t>c</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49" name="Rectangle 48"/>
          <p:cNvSpPr/>
          <p:nvPr/>
        </p:nvSpPr>
        <p:spPr>
          <a:xfrm>
            <a:off x="6934200" y="4355068"/>
            <a:ext cx="1755609" cy="369332"/>
          </a:xfrm>
          <a:prstGeom prst="rect">
            <a:avLst/>
          </a:prstGeom>
        </p:spPr>
        <p:txBody>
          <a:bodyPr wrap="none">
            <a:spAutoFit/>
          </a:bodyPr>
          <a:lstStyle/>
          <a:p>
            <a:r>
              <a:rPr lang="en-US" dirty="0" smtClean="0">
                <a:latin typeface="Times New Roman" pitchFamily="18" charset="0"/>
                <a:cs typeface="Times New Roman" pitchFamily="18" charset="0"/>
              </a:rPr>
              <a:t>and also another </a:t>
            </a:r>
            <a:endParaRPr lang="en-US" dirty="0"/>
          </a:p>
        </p:txBody>
      </p:sp>
      <p:cxnSp>
        <p:nvCxnSpPr>
          <p:cNvPr id="50" name="Straight Connector 49"/>
          <p:cNvCxnSpPr/>
          <p:nvPr/>
        </p:nvCxnSpPr>
        <p:spPr>
          <a:xfrm>
            <a:off x="1066800" y="4191000"/>
            <a:ext cx="990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5400000">
            <a:off x="913606" y="4190206"/>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TextBox 51"/>
          <p:cNvSpPr txBox="1"/>
          <p:nvPr/>
        </p:nvSpPr>
        <p:spPr>
          <a:xfrm>
            <a:off x="2057400" y="3963194"/>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sym typeface="Symbol" pitchFamily="18" charset="2"/>
              </a:rPr>
              <a:t>a</a:t>
            </a:r>
            <a:endParaRPr lang="en-US" i="1" dirty="0">
              <a:latin typeface="Times New Roman" pitchFamily="18" charset="0"/>
              <a:cs typeface="Times New Roman" pitchFamily="18" charset="0"/>
            </a:endParaRPr>
          </a:p>
        </p:txBody>
      </p:sp>
      <p:cxnSp>
        <p:nvCxnSpPr>
          <p:cNvPr id="53" name="Straight Connector 52"/>
          <p:cNvCxnSpPr/>
          <p:nvPr/>
        </p:nvCxnSpPr>
        <p:spPr>
          <a:xfrm rot="5400000">
            <a:off x="1524794" y="4343400"/>
            <a:ext cx="3040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1676400" y="4495800"/>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2057400" y="4267200"/>
            <a:ext cx="304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b</a:t>
            </a:r>
            <a:endParaRPr lang="en-US" dirty="0">
              <a:latin typeface="Times New Roman" pitchFamily="18" charset="0"/>
              <a:cs typeface="Times New Roman" pitchFamily="18" charset="0"/>
            </a:endParaRPr>
          </a:p>
        </p:txBody>
      </p:sp>
      <p:cxnSp>
        <p:nvCxnSpPr>
          <p:cNvPr id="62" name="Straight Connector 61"/>
          <p:cNvCxnSpPr/>
          <p:nvPr/>
        </p:nvCxnSpPr>
        <p:spPr>
          <a:xfrm>
            <a:off x="1066800" y="5105400"/>
            <a:ext cx="990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913606" y="5104606"/>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0" name="TextBox 69"/>
          <p:cNvSpPr txBox="1"/>
          <p:nvPr/>
        </p:nvSpPr>
        <p:spPr>
          <a:xfrm>
            <a:off x="2057400" y="4877594"/>
            <a:ext cx="304800" cy="369332"/>
          </a:xfrm>
          <a:prstGeom prst="rect">
            <a:avLst/>
          </a:prstGeom>
          <a:noFill/>
        </p:spPr>
        <p:txBody>
          <a:bodyPr wrap="square" rtlCol="0">
            <a:spAutoFit/>
          </a:bodyPr>
          <a:lstStyle/>
          <a:p>
            <a:r>
              <a:rPr lang="en-US" dirty="0" smtClean="0">
                <a:latin typeface="Times New Roman" pitchFamily="18" charset="0"/>
                <a:cs typeface="Times New Roman" pitchFamily="18" charset="0"/>
                <a:sym typeface="Symbol" pitchFamily="18" charset="2"/>
              </a:rPr>
              <a:t>b</a:t>
            </a:r>
            <a:endParaRPr lang="en-US" i="1" dirty="0">
              <a:latin typeface="Times New Roman" pitchFamily="18" charset="0"/>
              <a:cs typeface="Times New Roman" pitchFamily="18" charset="0"/>
            </a:endParaRPr>
          </a:p>
        </p:txBody>
      </p:sp>
      <p:cxnSp>
        <p:nvCxnSpPr>
          <p:cNvPr id="71" name="Straight Connector 70"/>
          <p:cNvCxnSpPr/>
          <p:nvPr/>
        </p:nvCxnSpPr>
        <p:spPr>
          <a:xfrm rot="5400000">
            <a:off x="1524794" y="5257800"/>
            <a:ext cx="3040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a:off x="1676400" y="5410200"/>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TextBox 72"/>
          <p:cNvSpPr txBox="1"/>
          <p:nvPr/>
        </p:nvSpPr>
        <p:spPr>
          <a:xfrm>
            <a:off x="2057400" y="5181600"/>
            <a:ext cx="304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c</a:t>
            </a:r>
            <a:endParaRPr lang="en-US" dirty="0">
              <a:latin typeface="Times New Roman" pitchFamily="18" charset="0"/>
              <a:cs typeface="Times New Roman" pitchFamily="18" charset="0"/>
            </a:endParaRPr>
          </a:p>
        </p:txBody>
      </p:sp>
      <p:cxnSp>
        <p:nvCxnSpPr>
          <p:cNvPr id="74" name="Straight Connector 73"/>
          <p:cNvCxnSpPr/>
          <p:nvPr/>
        </p:nvCxnSpPr>
        <p:spPr>
          <a:xfrm>
            <a:off x="1066800" y="4191000"/>
            <a:ext cx="9906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5400000">
            <a:off x="913606" y="4190206"/>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6" name="TextBox 75"/>
          <p:cNvSpPr txBox="1"/>
          <p:nvPr/>
        </p:nvSpPr>
        <p:spPr>
          <a:xfrm>
            <a:off x="2057400" y="3963194"/>
            <a:ext cx="304800" cy="369332"/>
          </a:xfrm>
          <a:prstGeom prst="rect">
            <a:avLst/>
          </a:prstGeom>
          <a:noFill/>
        </p:spPr>
        <p:txBody>
          <a:bodyPr wrap="square" rtlCol="0">
            <a:spAutoFit/>
          </a:bodyPr>
          <a:lstStyle/>
          <a:p>
            <a:r>
              <a:rPr lang="en-US" dirty="0" smtClean="0">
                <a:latin typeface="Times New Roman" pitchFamily="18" charset="0"/>
                <a:ea typeface="Times New Roman" pitchFamily="18" charset="0"/>
                <a:cs typeface="Times New Roman" pitchFamily="18" charset="0"/>
                <a:sym typeface="Symbol" pitchFamily="18" charset="2"/>
              </a:rPr>
              <a:t>a</a:t>
            </a:r>
            <a:endParaRPr lang="en-US" i="1" dirty="0">
              <a:latin typeface="Times New Roman" pitchFamily="18" charset="0"/>
              <a:cs typeface="Times New Roman" pitchFamily="18" charset="0"/>
            </a:endParaRPr>
          </a:p>
        </p:txBody>
      </p:sp>
      <p:cxnSp>
        <p:nvCxnSpPr>
          <p:cNvPr id="80" name="Straight Connector 79"/>
          <p:cNvCxnSpPr/>
          <p:nvPr/>
        </p:nvCxnSpPr>
        <p:spPr>
          <a:xfrm rot="5400000">
            <a:off x="1524794" y="4343400"/>
            <a:ext cx="3040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5400000">
            <a:off x="1524794" y="4648200"/>
            <a:ext cx="304006"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a:off x="1676400" y="4800600"/>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3" name="TextBox 82"/>
          <p:cNvSpPr txBox="1"/>
          <p:nvPr/>
        </p:nvSpPr>
        <p:spPr>
          <a:xfrm>
            <a:off x="2057400" y="4572000"/>
            <a:ext cx="304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c</a:t>
            </a:r>
            <a:endParaRPr lang="en-US" dirty="0">
              <a:latin typeface="Times New Roman" pitchFamily="18" charset="0"/>
              <a:cs typeface="Times New Roman" pitchFamily="18" charset="0"/>
            </a:endParaRPr>
          </a:p>
        </p:txBody>
      </p:sp>
      <p:sp>
        <p:nvSpPr>
          <p:cNvPr id="85" name="TextBox 84"/>
          <p:cNvSpPr txBox="1"/>
          <p:nvPr/>
        </p:nvSpPr>
        <p:spPr>
          <a:xfrm>
            <a:off x="152400" y="381000"/>
            <a:ext cx="425116"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(5)</a:t>
            </a:r>
            <a:endParaRPr lang="en-US" sz="1600" dirty="0">
              <a:latin typeface="Times New Roman" pitchFamily="18" charset="0"/>
              <a:cs typeface="Times New Roman" pitchFamily="18" charset="0"/>
            </a:endParaRPr>
          </a:p>
        </p:txBody>
      </p:sp>
      <p:cxnSp>
        <p:nvCxnSpPr>
          <p:cNvPr id="88" name="Straight Connector 87"/>
          <p:cNvCxnSpPr/>
          <p:nvPr/>
        </p:nvCxnSpPr>
        <p:spPr>
          <a:xfrm rot="5400000">
            <a:off x="1448594" y="1675606"/>
            <a:ext cx="304800" cy="1588"/>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a:off x="1600200" y="1676400"/>
            <a:ext cx="457200" cy="0"/>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5400000">
            <a:off x="1219994" y="532606"/>
            <a:ext cx="304800" cy="1588"/>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flipV="1">
            <a:off x="1371600" y="521732"/>
            <a:ext cx="685800" cy="11668"/>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rot="16200000" flipH="1">
            <a:off x="1219201" y="838198"/>
            <a:ext cx="609599" cy="1"/>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rot="10800000" flipV="1">
            <a:off x="1524000" y="1142998"/>
            <a:ext cx="533400" cy="1"/>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rot="5400000">
            <a:off x="1605240" y="679172"/>
            <a:ext cx="293132" cy="1588"/>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rot="5400000">
            <a:off x="1600201" y="1828799"/>
            <a:ext cx="304799" cy="0"/>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rot="10800000" flipV="1">
            <a:off x="1752600" y="1981198"/>
            <a:ext cx="304800" cy="1"/>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rot="5400000">
            <a:off x="1600995" y="1294605"/>
            <a:ext cx="304799" cy="1589"/>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rot="10800000" flipV="1">
            <a:off x="1752600" y="1447798"/>
            <a:ext cx="304800" cy="2"/>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rot="10800000" flipV="1">
            <a:off x="1752600" y="838200"/>
            <a:ext cx="304800" cy="1"/>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a:off x="1600200" y="1143000"/>
            <a:ext cx="457200" cy="0"/>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rot="5400000" flipH="1" flipV="1">
            <a:off x="1447800" y="1143000"/>
            <a:ext cx="304800" cy="0"/>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5400000">
            <a:off x="1448594" y="532606"/>
            <a:ext cx="304800" cy="1588"/>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a:off x="1600200" y="533400"/>
            <a:ext cx="457200" cy="0"/>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rot="5400000">
            <a:off x="1600201" y="685799"/>
            <a:ext cx="304799" cy="0"/>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rot="10800000" flipV="1">
            <a:off x="1752600" y="838198"/>
            <a:ext cx="304800" cy="1"/>
          </a:xfrm>
          <a:prstGeom prst="line">
            <a:avLst/>
          </a:prstGeom>
          <a:ln w="50800">
            <a:solidFill>
              <a:schemeClr val="tx1">
                <a:alpha val="34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4"/>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5"/>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90"/>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91"/>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92"/>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95"/>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113"/>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93"/>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105"/>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106"/>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89"/>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88"/>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103"/>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104"/>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55"/>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56"/>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57"/>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58"/>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59"/>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60"/>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25"/>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27"/>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26"/>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xit" presetSubtype="0" fill="hold" nodeType="clickEffect">
                                  <p:stCondLst>
                                    <p:cond delay="0"/>
                                  </p:stCondLst>
                                  <p:childTnLst>
                                    <p:set>
                                      <p:cBhvr>
                                        <p:cTn id="98" dur="1" fill="hold">
                                          <p:stCondLst>
                                            <p:cond delay="0"/>
                                          </p:stCondLst>
                                        </p:cTn>
                                        <p:tgtEl>
                                          <p:spTgt spid="59"/>
                                        </p:tgtEl>
                                        <p:attrNameLst>
                                          <p:attrName>style.visibility</p:attrName>
                                        </p:attrNameLst>
                                      </p:cBhvr>
                                      <p:to>
                                        <p:strVal val="hidden"/>
                                      </p:to>
                                    </p:set>
                                  </p:childTnLst>
                                </p:cTn>
                              </p:par>
                              <p:par>
                                <p:cTn id="99" presetID="1" presetClass="exit" presetSubtype="0" fill="hold" grpId="1" nodeType="withEffect">
                                  <p:stCondLst>
                                    <p:cond delay="0"/>
                                  </p:stCondLst>
                                  <p:childTnLst>
                                    <p:set>
                                      <p:cBhvr>
                                        <p:cTn id="100" dur="1" fill="hold">
                                          <p:stCondLst>
                                            <p:cond delay="0"/>
                                          </p:stCondLst>
                                        </p:cTn>
                                        <p:tgtEl>
                                          <p:spTgt spid="60"/>
                                        </p:tgtEl>
                                        <p:attrNameLst>
                                          <p:attrName>style.visibility</p:attrName>
                                        </p:attrNameLst>
                                      </p:cBhvr>
                                      <p:to>
                                        <p:strVal val="hidden"/>
                                      </p:to>
                                    </p:set>
                                  </p:childTnLst>
                                </p:cTn>
                              </p:par>
                              <p:par>
                                <p:cTn id="101" presetID="1" presetClass="entr" presetSubtype="0" fill="hold" nodeType="withEffect">
                                  <p:stCondLst>
                                    <p:cond delay="0"/>
                                  </p:stCondLst>
                                  <p:childTnLst>
                                    <p:set>
                                      <p:cBhvr>
                                        <p:cTn id="102" dur="1" fill="hold">
                                          <p:stCondLst>
                                            <p:cond delay="0"/>
                                          </p:stCondLst>
                                        </p:cTn>
                                        <p:tgtEl>
                                          <p:spTgt spid="64"/>
                                        </p:tgtEl>
                                        <p:attrNameLst>
                                          <p:attrName>style.visibility</p:attrName>
                                        </p:attrNameLst>
                                      </p:cBhvr>
                                      <p:to>
                                        <p:strVal val="visible"/>
                                      </p:to>
                                    </p:set>
                                  </p:childTnLst>
                                </p:cTn>
                              </p:par>
                              <p:par>
                                <p:cTn id="103" presetID="1" presetClass="entr" presetSubtype="0" fill="hold" nodeType="withEffect">
                                  <p:stCondLst>
                                    <p:cond delay="0"/>
                                  </p:stCondLst>
                                  <p:childTnLst>
                                    <p:set>
                                      <p:cBhvr>
                                        <p:cTn id="104" dur="1" fill="hold">
                                          <p:stCondLst>
                                            <p:cond delay="0"/>
                                          </p:stCondLst>
                                        </p:cTn>
                                        <p:tgtEl>
                                          <p:spTgt spid="65"/>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66"/>
                                        </p:tgtEl>
                                        <p:attrNameLst>
                                          <p:attrName>style.visibility</p:attrName>
                                        </p:attrNameLst>
                                      </p:cBhvr>
                                      <p:to>
                                        <p:strVal val="visible"/>
                                      </p:to>
                                    </p:set>
                                  </p:childTnLst>
                                </p:cTn>
                              </p:par>
                              <p:par>
                                <p:cTn id="107" presetID="0" presetClass="path" presetSubtype="0" accel="50000" decel="50000" fill="hold" nodeType="withEffect">
                                  <p:stCondLst>
                                    <p:cond delay="0"/>
                                  </p:stCondLst>
                                  <p:childTnLst>
                                    <p:animMotion origin="layout" path="M 0 0 L 0 0.05556 " pathEditMode="relative" ptsTypes="AA">
                                      <p:cBhvr>
                                        <p:cTn id="108" dur="2000" fill="hold"/>
                                        <p:tgtEl>
                                          <p:spTgt spid="64"/>
                                        </p:tgtEl>
                                        <p:attrNameLst>
                                          <p:attrName>ppt_x</p:attrName>
                                          <p:attrName>ppt_y</p:attrName>
                                        </p:attrNameLst>
                                      </p:cBhvr>
                                    </p:animMotion>
                                  </p:childTnLst>
                                </p:cTn>
                              </p:par>
                              <p:par>
                                <p:cTn id="109" presetID="0" presetClass="path" presetSubtype="0" accel="50000" decel="50000" fill="hold" nodeType="withEffect">
                                  <p:stCondLst>
                                    <p:cond delay="0"/>
                                  </p:stCondLst>
                                  <p:childTnLst>
                                    <p:animMotion origin="layout" path="M 0 0 L 0 0.05556 " pathEditMode="relative" ptsTypes="AA">
                                      <p:cBhvr>
                                        <p:cTn id="110" dur="2000" fill="hold"/>
                                        <p:tgtEl>
                                          <p:spTgt spid="65"/>
                                        </p:tgtEl>
                                        <p:attrNameLst>
                                          <p:attrName>ppt_x</p:attrName>
                                          <p:attrName>ppt_y</p:attrName>
                                        </p:attrNameLst>
                                      </p:cBhvr>
                                    </p:animMotion>
                                  </p:childTnLst>
                                </p:cTn>
                              </p:par>
                              <p:par>
                                <p:cTn id="111" presetID="0" presetClass="path" presetSubtype="0" accel="50000" decel="50000" fill="hold" grpId="1" nodeType="withEffect">
                                  <p:stCondLst>
                                    <p:cond delay="0"/>
                                  </p:stCondLst>
                                  <p:childTnLst>
                                    <p:animMotion origin="layout" path="M 0 0 L 0 0.05556 " pathEditMode="relative" ptsTypes="AA">
                                      <p:cBhvr>
                                        <p:cTn id="112" dur="2000" fill="hold"/>
                                        <p:tgtEl>
                                          <p:spTgt spid="66"/>
                                        </p:tgtEl>
                                        <p:attrNameLst>
                                          <p:attrName>ppt_x</p:attrName>
                                          <p:attrName>ppt_y</p:attrName>
                                        </p:attrNameLst>
                                      </p:cBhvr>
                                    </p:animMotion>
                                  </p:childTnLst>
                                </p:cTn>
                              </p:par>
                            </p:childTnLst>
                          </p:cTn>
                        </p:par>
                        <p:par>
                          <p:cTn id="113" fill="hold">
                            <p:stCondLst>
                              <p:cond delay="2000"/>
                            </p:stCondLst>
                            <p:childTnLst>
                              <p:par>
                                <p:cTn id="114" presetID="9" presetClass="entr" presetSubtype="0" fill="hold" grpId="0" nodeType="afterEffect">
                                  <p:stCondLst>
                                    <p:cond delay="0"/>
                                  </p:stCondLst>
                                  <p:childTnLst>
                                    <p:set>
                                      <p:cBhvr>
                                        <p:cTn id="115" dur="1" fill="hold">
                                          <p:stCondLst>
                                            <p:cond delay="0"/>
                                          </p:stCondLst>
                                        </p:cTn>
                                        <p:tgtEl>
                                          <p:spTgt spid="77"/>
                                        </p:tgtEl>
                                        <p:attrNameLst>
                                          <p:attrName>style.visibility</p:attrName>
                                        </p:attrNameLst>
                                      </p:cBhvr>
                                      <p:to>
                                        <p:strVal val="visible"/>
                                      </p:to>
                                    </p:set>
                                    <p:animEffect transition="in" filter="dissolve">
                                      <p:cBhvr>
                                        <p:cTn id="116" dur="500"/>
                                        <p:tgtEl>
                                          <p:spTgt spid="77"/>
                                        </p:tgtEl>
                                      </p:cBhvr>
                                    </p:animEffect>
                                  </p:childTnLst>
                                </p:cTn>
                              </p:par>
                              <p:par>
                                <p:cTn id="117" presetID="9" presetClass="entr" presetSubtype="0" fill="hold" nodeType="withEffect">
                                  <p:stCondLst>
                                    <p:cond delay="0"/>
                                  </p:stCondLst>
                                  <p:childTnLst>
                                    <p:set>
                                      <p:cBhvr>
                                        <p:cTn id="118" dur="1" fill="hold">
                                          <p:stCondLst>
                                            <p:cond delay="0"/>
                                          </p:stCondLst>
                                        </p:cTn>
                                        <p:tgtEl>
                                          <p:spTgt spid="78"/>
                                        </p:tgtEl>
                                        <p:attrNameLst>
                                          <p:attrName>style.visibility</p:attrName>
                                        </p:attrNameLst>
                                      </p:cBhvr>
                                      <p:to>
                                        <p:strVal val="visible"/>
                                      </p:to>
                                    </p:set>
                                    <p:animEffect transition="in" filter="dissolve">
                                      <p:cBhvr>
                                        <p:cTn id="119" dur="500"/>
                                        <p:tgtEl>
                                          <p:spTgt spid="78"/>
                                        </p:tgtEl>
                                      </p:cBhvr>
                                    </p:animEffect>
                                  </p:childTnLst>
                                </p:cTn>
                              </p:par>
                              <p:par>
                                <p:cTn id="120" presetID="9" presetClass="entr" presetSubtype="0" fill="hold" nodeType="withEffect">
                                  <p:stCondLst>
                                    <p:cond delay="0"/>
                                  </p:stCondLst>
                                  <p:childTnLst>
                                    <p:set>
                                      <p:cBhvr>
                                        <p:cTn id="121" dur="1" fill="hold">
                                          <p:stCondLst>
                                            <p:cond delay="0"/>
                                          </p:stCondLst>
                                        </p:cTn>
                                        <p:tgtEl>
                                          <p:spTgt spid="79"/>
                                        </p:tgtEl>
                                        <p:attrNameLst>
                                          <p:attrName>style.visibility</p:attrName>
                                        </p:attrNameLst>
                                      </p:cBhvr>
                                      <p:to>
                                        <p:strVal val="visible"/>
                                      </p:to>
                                    </p:set>
                                    <p:animEffect transition="in" filter="dissolve">
                                      <p:cBhvr>
                                        <p:cTn id="122" dur="500"/>
                                        <p:tgtEl>
                                          <p:spTgt spid="79"/>
                                        </p:tgtEl>
                                      </p:cBhvr>
                                    </p:animEffect>
                                  </p:childTnLst>
                                </p:cTn>
                              </p:par>
                              <p:par>
                                <p:cTn id="123" presetID="9" presetClass="entr" presetSubtype="0" fill="hold" grpId="0" nodeType="withEffect">
                                  <p:stCondLst>
                                    <p:cond delay="0"/>
                                  </p:stCondLst>
                                  <p:childTnLst>
                                    <p:set>
                                      <p:cBhvr>
                                        <p:cTn id="124" dur="1" fill="hold">
                                          <p:stCondLst>
                                            <p:cond delay="0"/>
                                          </p:stCondLst>
                                        </p:cTn>
                                        <p:tgtEl>
                                          <p:spTgt spid="67"/>
                                        </p:tgtEl>
                                        <p:attrNameLst>
                                          <p:attrName>style.visibility</p:attrName>
                                        </p:attrNameLst>
                                      </p:cBhvr>
                                      <p:to>
                                        <p:strVal val="visible"/>
                                      </p:to>
                                    </p:set>
                                    <p:animEffect transition="in" filter="dissolve">
                                      <p:cBhvr>
                                        <p:cTn id="125" dur="500"/>
                                        <p:tgtEl>
                                          <p:spTgt spid="67"/>
                                        </p:tgtEl>
                                      </p:cBhvr>
                                    </p:animEffect>
                                  </p:childTnLst>
                                </p:cTn>
                              </p:par>
                              <p:par>
                                <p:cTn id="126" presetID="9" presetClass="entr" presetSubtype="0" fill="hold" nodeType="withEffect">
                                  <p:stCondLst>
                                    <p:cond delay="0"/>
                                  </p:stCondLst>
                                  <p:childTnLst>
                                    <p:set>
                                      <p:cBhvr>
                                        <p:cTn id="127" dur="1" fill="hold">
                                          <p:stCondLst>
                                            <p:cond delay="0"/>
                                          </p:stCondLst>
                                        </p:cTn>
                                        <p:tgtEl>
                                          <p:spTgt spid="68"/>
                                        </p:tgtEl>
                                        <p:attrNameLst>
                                          <p:attrName>style.visibility</p:attrName>
                                        </p:attrNameLst>
                                      </p:cBhvr>
                                      <p:to>
                                        <p:strVal val="visible"/>
                                      </p:to>
                                    </p:set>
                                    <p:animEffect transition="in" filter="dissolve">
                                      <p:cBhvr>
                                        <p:cTn id="128" dur="500"/>
                                        <p:tgtEl>
                                          <p:spTgt spid="68"/>
                                        </p:tgtEl>
                                      </p:cBhvr>
                                    </p:animEffect>
                                  </p:childTnLst>
                                </p:cTn>
                              </p:par>
                              <p:par>
                                <p:cTn id="129" presetID="9" presetClass="entr" presetSubtype="0" fill="hold" nodeType="withEffect">
                                  <p:stCondLst>
                                    <p:cond delay="0"/>
                                  </p:stCondLst>
                                  <p:childTnLst>
                                    <p:set>
                                      <p:cBhvr>
                                        <p:cTn id="130" dur="1" fill="hold">
                                          <p:stCondLst>
                                            <p:cond delay="0"/>
                                          </p:stCondLst>
                                        </p:cTn>
                                        <p:tgtEl>
                                          <p:spTgt spid="69"/>
                                        </p:tgtEl>
                                        <p:attrNameLst>
                                          <p:attrName>style.visibility</p:attrName>
                                        </p:attrNameLst>
                                      </p:cBhvr>
                                      <p:to>
                                        <p:strVal val="visible"/>
                                      </p:to>
                                    </p:set>
                                    <p:animEffect transition="in" filter="dissolve">
                                      <p:cBhvr>
                                        <p:cTn id="131" dur="500"/>
                                        <p:tgtEl>
                                          <p:spTgt spid="69"/>
                                        </p:tgtEl>
                                      </p:cBhvr>
                                    </p:animEffect>
                                  </p:childTnLst>
                                </p:cTn>
                              </p:par>
                            </p:childTnLst>
                          </p:cTn>
                        </p:par>
                      </p:childTnLst>
                    </p:cTn>
                  </p:par>
                  <p:par>
                    <p:cTn id="132" fill="hold">
                      <p:stCondLst>
                        <p:cond delay="indefinite"/>
                      </p:stCondLst>
                      <p:childTnLst>
                        <p:par>
                          <p:cTn id="133" fill="hold">
                            <p:stCondLst>
                              <p:cond delay="0"/>
                            </p:stCondLst>
                            <p:childTnLst>
                              <p:par>
                                <p:cTn id="134" presetID="1" presetClass="entr" presetSubtype="0" fill="hold" nodeType="clickEffect">
                                  <p:stCondLst>
                                    <p:cond delay="0"/>
                                  </p:stCondLst>
                                  <p:childTnLst>
                                    <p:set>
                                      <p:cBhvr>
                                        <p:cTn id="135" dur="1" fill="hold">
                                          <p:stCondLst>
                                            <p:cond delay="0"/>
                                          </p:stCondLst>
                                        </p:cTn>
                                        <p:tgtEl>
                                          <p:spTgt spid="50"/>
                                        </p:tgtEl>
                                        <p:attrNameLst>
                                          <p:attrName>style.visibility</p:attrName>
                                        </p:attrNameLst>
                                      </p:cBhvr>
                                      <p:to>
                                        <p:strVal val="visible"/>
                                      </p:to>
                                    </p:set>
                                  </p:childTnLst>
                                </p:cTn>
                              </p:par>
                              <p:par>
                                <p:cTn id="136" presetID="1" presetClass="entr" presetSubtype="0" fill="hold" grpId="0" nodeType="withEffect">
                                  <p:stCondLst>
                                    <p:cond delay="0"/>
                                  </p:stCondLst>
                                  <p:childTnLst>
                                    <p:set>
                                      <p:cBhvr>
                                        <p:cTn id="137" dur="1" fill="hold">
                                          <p:stCondLst>
                                            <p:cond delay="0"/>
                                          </p:stCondLst>
                                        </p:cTn>
                                        <p:tgtEl>
                                          <p:spTgt spid="46"/>
                                        </p:tgtEl>
                                        <p:attrNameLst>
                                          <p:attrName>style.visibility</p:attrName>
                                        </p:attrNameLst>
                                      </p:cBhvr>
                                      <p:to>
                                        <p:strVal val="visible"/>
                                      </p:to>
                                    </p:set>
                                  </p:childTnLst>
                                </p:cTn>
                              </p:par>
                              <p:par>
                                <p:cTn id="138" presetID="1" presetClass="entr" presetSubtype="0" fill="hold" nodeType="withEffect">
                                  <p:stCondLst>
                                    <p:cond delay="0"/>
                                  </p:stCondLst>
                                  <p:childTnLst>
                                    <p:set>
                                      <p:cBhvr>
                                        <p:cTn id="139" dur="1" fill="hold">
                                          <p:stCondLst>
                                            <p:cond delay="0"/>
                                          </p:stCondLst>
                                        </p:cTn>
                                        <p:tgtEl>
                                          <p:spTgt spid="51"/>
                                        </p:tgtEl>
                                        <p:attrNameLst>
                                          <p:attrName>style.visibility</p:attrName>
                                        </p:attrNameLst>
                                      </p:cBhvr>
                                      <p:to>
                                        <p:strVal val="visible"/>
                                      </p:to>
                                    </p:set>
                                  </p:childTnLst>
                                </p:cTn>
                              </p:par>
                              <p:par>
                                <p:cTn id="140" presetID="1" presetClass="entr" presetSubtype="0" fill="hold" grpId="0" nodeType="withEffect">
                                  <p:stCondLst>
                                    <p:cond delay="0"/>
                                  </p:stCondLst>
                                  <p:childTnLst>
                                    <p:set>
                                      <p:cBhvr>
                                        <p:cTn id="141" dur="1" fill="hold">
                                          <p:stCondLst>
                                            <p:cond delay="0"/>
                                          </p:stCondLst>
                                        </p:cTn>
                                        <p:tgtEl>
                                          <p:spTgt spid="52"/>
                                        </p:tgtEl>
                                        <p:attrNameLst>
                                          <p:attrName>style.visibility</p:attrName>
                                        </p:attrNameLst>
                                      </p:cBhvr>
                                      <p:to>
                                        <p:strVal val="visible"/>
                                      </p:to>
                                    </p:set>
                                  </p:childTnLst>
                                </p:cTn>
                              </p:par>
                              <p:par>
                                <p:cTn id="142" presetID="1" presetClass="entr" presetSubtype="0" fill="hold" nodeType="withEffect">
                                  <p:stCondLst>
                                    <p:cond delay="0"/>
                                  </p:stCondLst>
                                  <p:childTnLst>
                                    <p:set>
                                      <p:cBhvr>
                                        <p:cTn id="143" dur="1" fill="hold">
                                          <p:stCondLst>
                                            <p:cond delay="0"/>
                                          </p:stCondLst>
                                        </p:cTn>
                                        <p:tgtEl>
                                          <p:spTgt spid="53"/>
                                        </p:tgtEl>
                                        <p:attrNameLst>
                                          <p:attrName>style.visibility</p:attrName>
                                        </p:attrNameLst>
                                      </p:cBhvr>
                                      <p:to>
                                        <p:strVal val="visible"/>
                                      </p:to>
                                    </p:set>
                                  </p:childTnLst>
                                </p:cTn>
                              </p:par>
                              <p:par>
                                <p:cTn id="144" presetID="1" presetClass="entr" presetSubtype="0" fill="hold" nodeType="withEffect">
                                  <p:stCondLst>
                                    <p:cond delay="0"/>
                                  </p:stCondLst>
                                  <p:childTnLst>
                                    <p:set>
                                      <p:cBhvr>
                                        <p:cTn id="145" dur="1" fill="hold">
                                          <p:stCondLst>
                                            <p:cond delay="0"/>
                                          </p:stCondLst>
                                        </p:cTn>
                                        <p:tgtEl>
                                          <p:spTgt spid="54"/>
                                        </p:tgtEl>
                                        <p:attrNameLst>
                                          <p:attrName>style.visibility</p:attrName>
                                        </p:attrNameLst>
                                      </p:cBhvr>
                                      <p:to>
                                        <p:strVal val="visible"/>
                                      </p:to>
                                    </p:set>
                                  </p:childTnLst>
                                </p:cTn>
                              </p:par>
                              <p:par>
                                <p:cTn id="146" presetID="1" presetClass="entr" presetSubtype="0" fill="hold" grpId="0" nodeType="withEffect">
                                  <p:stCondLst>
                                    <p:cond delay="0"/>
                                  </p:stCondLst>
                                  <p:childTnLst>
                                    <p:set>
                                      <p:cBhvr>
                                        <p:cTn id="147" dur="1" fill="hold">
                                          <p:stCondLst>
                                            <p:cond delay="0"/>
                                          </p:stCondLst>
                                        </p:cTn>
                                        <p:tgtEl>
                                          <p:spTgt spid="61"/>
                                        </p:tgtEl>
                                        <p:attrNameLst>
                                          <p:attrName>style.visibility</p:attrName>
                                        </p:attrNameLst>
                                      </p:cBhvr>
                                      <p:to>
                                        <p:strVal val="visible"/>
                                      </p:to>
                                    </p:set>
                                  </p:childTnLst>
                                </p:cTn>
                              </p:par>
                              <p:par>
                                <p:cTn id="148" presetID="1" presetClass="exit" presetSubtype="0" fill="hold" nodeType="withEffect">
                                  <p:stCondLst>
                                    <p:cond delay="0"/>
                                  </p:stCondLst>
                                  <p:childTnLst>
                                    <p:set>
                                      <p:cBhvr>
                                        <p:cTn id="149" dur="1" fill="hold">
                                          <p:stCondLst>
                                            <p:cond delay="0"/>
                                          </p:stCondLst>
                                        </p:cTn>
                                        <p:tgtEl>
                                          <p:spTgt spid="90"/>
                                        </p:tgtEl>
                                        <p:attrNameLst>
                                          <p:attrName>style.visibility</p:attrName>
                                        </p:attrNameLst>
                                      </p:cBhvr>
                                      <p:to>
                                        <p:strVal val="hidden"/>
                                      </p:to>
                                    </p:set>
                                  </p:childTnLst>
                                </p:cTn>
                              </p:par>
                              <p:par>
                                <p:cTn id="150" presetID="1" presetClass="exit" presetSubtype="0" fill="hold" nodeType="withEffect">
                                  <p:stCondLst>
                                    <p:cond delay="0"/>
                                  </p:stCondLst>
                                  <p:childTnLst>
                                    <p:set>
                                      <p:cBhvr>
                                        <p:cTn id="151" dur="1" fill="hold">
                                          <p:stCondLst>
                                            <p:cond delay="0"/>
                                          </p:stCondLst>
                                        </p:cTn>
                                        <p:tgtEl>
                                          <p:spTgt spid="92"/>
                                        </p:tgtEl>
                                        <p:attrNameLst>
                                          <p:attrName>style.visibility</p:attrName>
                                        </p:attrNameLst>
                                      </p:cBhvr>
                                      <p:to>
                                        <p:strVal val="hidden"/>
                                      </p:to>
                                    </p:set>
                                  </p:childTnLst>
                                </p:cTn>
                              </p:par>
                              <p:par>
                                <p:cTn id="152" presetID="1" presetClass="exit" presetSubtype="0" fill="hold" nodeType="withEffect">
                                  <p:stCondLst>
                                    <p:cond delay="0"/>
                                  </p:stCondLst>
                                  <p:childTnLst>
                                    <p:set>
                                      <p:cBhvr>
                                        <p:cTn id="153" dur="1" fill="hold">
                                          <p:stCondLst>
                                            <p:cond delay="0"/>
                                          </p:stCondLst>
                                        </p:cTn>
                                        <p:tgtEl>
                                          <p:spTgt spid="91"/>
                                        </p:tgtEl>
                                        <p:attrNameLst>
                                          <p:attrName>style.visibility</p:attrName>
                                        </p:attrNameLst>
                                      </p:cBhvr>
                                      <p:to>
                                        <p:strVal val="hidden"/>
                                      </p:to>
                                    </p:set>
                                  </p:childTnLst>
                                </p:cTn>
                              </p:par>
                              <p:par>
                                <p:cTn id="154" presetID="1" presetClass="exit" presetSubtype="0" fill="hold" nodeType="withEffect">
                                  <p:stCondLst>
                                    <p:cond delay="0"/>
                                  </p:stCondLst>
                                  <p:childTnLst>
                                    <p:set>
                                      <p:cBhvr>
                                        <p:cTn id="155" dur="1" fill="hold">
                                          <p:stCondLst>
                                            <p:cond delay="0"/>
                                          </p:stCondLst>
                                        </p:cTn>
                                        <p:tgtEl>
                                          <p:spTgt spid="95"/>
                                        </p:tgtEl>
                                        <p:attrNameLst>
                                          <p:attrName>style.visibility</p:attrName>
                                        </p:attrNameLst>
                                      </p:cBhvr>
                                      <p:to>
                                        <p:strVal val="hidden"/>
                                      </p:to>
                                    </p:set>
                                  </p:childTnLst>
                                </p:cTn>
                              </p:par>
                              <p:par>
                                <p:cTn id="156" presetID="1" presetClass="exit" presetSubtype="0" fill="hold" nodeType="withEffect">
                                  <p:stCondLst>
                                    <p:cond delay="0"/>
                                  </p:stCondLst>
                                  <p:childTnLst>
                                    <p:set>
                                      <p:cBhvr>
                                        <p:cTn id="157" dur="1" fill="hold">
                                          <p:stCondLst>
                                            <p:cond delay="0"/>
                                          </p:stCondLst>
                                        </p:cTn>
                                        <p:tgtEl>
                                          <p:spTgt spid="113"/>
                                        </p:tgtEl>
                                        <p:attrNameLst>
                                          <p:attrName>style.visibility</p:attrName>
                                        </p:attrNameLst>
                                      </p:cBhvr>
                                      <p:to>
                                        <p:strVal val="hidden"/>
                                      </p:to>
                                    </p:set>
                                  </p:childTnLst>
                                </p:cTn>
                              </p:par>
                              <p:par>
                                <p:cTn id="158" presetID="1" presetClass="exit" presetSubtype="0" fill="hold" nodeType="withEffect">
                                  <p:stCondLst>
                                    <p:cond delay="0"/>
                                  </p:stCondLst>
                                  <p:childTnLst>
                                    <p:set>
                                      <p:cBhvr>
                                        <p:cTn id="159" dur="1" fill="hold">
                                          <p:stCondLst>
                                            <p:cond delay="0"/>
                                          </p:stCondLst>
                                        </p:cTn>
                                        <p:tgtEl>
                                          <p:spTgt spid="93"/>
                                        </p:tgtEl>
                                        <p:attrNameLst>
                                          <p:attrName>style.visibility</p:attrName>
                                        </p:attrNameLst>
                                      </p:cBhvr>
                                      <p:to>
                                        <p:strVal val="hidden"/>
                                      </p:to>
                                    </p:set>
                                  </p:childTnLst>
                                </p:cTn>
                              </p:par>
                              <p:par>
                                <p:cTn id="160" presetID="1" presetClass="exit" presetSubtype="0" fill="hold" nodeType="withEffect">
                                  <p:stCondLst>
                                    <p:cond delay="0"/>
                                  </p:stCondLst>
                                  <p:childTnLst>
                                    <p:set>
                                      <p:cBhvr>
                                        <p:cTn id="161" dur="1" fill="hold">
                                          <p:stCondLst>
                                            <p:cond delay="0"/>
                                          </p:stCondLst>
                                        </p:cTn>
                                        <p:tgtEl>
                                          <p:spTgt spid="105"/>
                                        </p:tgtEl>
                                        <p:attrNameLst>
                                          <p:attrName>style.visibility</p:attrName>
                                        </p:attrNameLst>
                                      </p:cBhvr>
                                      <p:to>
                                        <p:strVal val="hidden"/>
                                      </p:to>
                                    </p:set>
                                  </p:childTnLst>
                                </p:cTn>
                              </p:par>
                              <p:par>
                                <p:cTn id="162" presetID="1" presetClass="exit" presetSubtype="0" fill="hold" nodeType="withEffect">
                                  <p:stCondLst>
                                    <p:cond delay="0"/>
                                  </p:stCondLst>
                                  <p:childTnLst>
                                    <p:set>
                                      <p:cBhvr>
                                        <p:cTn id="163" dur="1" fill="hold">
                                          <p:stCondLst>
                                            <p:cond delay="0"/>
                                          </p:stCondLst>
                                        </p:cTn>
                                        <p:tgtEl>
                                          <p:spTgt spid="106"/>
                                        </p:tgtEl>
                                        <p:attrNameLst>
                                          <p:attrName>style.visibility</p:attrName>
                                        </p:attrNameLst>
                                      </p:cBhvr>
                                      <p:to>
                                        <p:strVal val="hidden"/>
                                      </p:to>
                                    </p:set>
                                  </p:childTnLst>
                                </p:cTn>
                              </p:par>
                            </p:childTnLst>
                          </p:cTn>
                        </p:par>
                      </p:childTnLst>
                    </p:cTn>
                  </p:par>
                  <p:par>
                    <p:cTn id="164" fill="hold">
                      <p:stCondLst>
                        <p:cond delay="indefinite"/>
                      </p:stCondLst>
                      <p:childTnLst>
                        <p:par>
                          <p:cTn id="165" fill="hold">
                            <p:stCondLst>
                              <p:cond delay="0"/>
                            </p:stCondLst>
                            <p:childTnLst>
                              <p:par>
                                <p:cTn id="166" presetID="1" presetClass="entr" presetSubtype="0" fill="hold" nodeType="clickEffect">
                                  <p:stCondLst>
                                    <p:cond delay="0"/>
                                  </p:stCondLst>
                                  <p:childTnLst>
                                    <p:set>
                                      <p:cBhvr>
                                        <p:cTn id="167" dur="1" fill="hold">
                                          <p:stCondLst>
                                            <p:cond delay="0"/>
                                          </p:stCondLst>
                                        </p:cTn>
                                        <p:tgtEl>
                                          <p:spTgt spid="62"/>
                                        </p:tgtEl>
                                        <p:attrNameLst>
                                          <p:attrName>style.visibility</p:attrName>
                                        </p:attrNameLst>
                                      </p:cBhvr>
                                      <p:to>
                                        <p:strVal val="visible"/>
                                      </p:to>
                                    </p:set>
                                  </p:childTnLst>
                                </p:cTn>
                              </p:par>
                              <p:par>
                                <p:cTn id="168" presetID="1" presetClass="entr" presetSubtype="0" fill="hold" grpId="0" nodeType="withEffect">
                                  <p:stCondLst>
                                    <p:cond delay="0"/>
                                  </p:stCondLst>
                                  <p:childTnLst>
                                    <p:set>
                                      <p:cBhvr>
                                        <p:cTn id="169" dur="1" fill="hold">
                                          <p:stCondLst>
                                            <p:cond delay="0"/>
                                          </p:stCondLst>
                                        </p:cTn>
                                        <p:tgtEl>
                                          <p:spTgt spid="47"/>
                                        </p:tgtEl>
                                        <p:attrNameLst>
                                          <p:attrName>style.visibility</p:attrName>
                                        </p:attrNameLst>
                                      </p:cBhvr>
                                      <p:to>
                                        <p:strVal val="visible"/>
                                      </p:to>
                                    </p:set>
                                  </p:childTnLst>
                                </p:cTn>
                              </p:par>
                              <p:par>
                                <p:cTn id="170" presetID="1" presetClass="entr" presetSubtype="0" fill="hold" grpId="0" nodeType="withEffect">
                                  <p:stCondLst>
                                    <p:cond delay="0"/>
                                  </p:stCondLst>
                                  <p:childTnLst>
                                    <p:set>
                                      <p:cBhvr>
                                        <p:cTn id="171" dur="1" fill="hold">
                                          <p:stCondLst>
                                            <p:cond delay="0"/>
                                          </p:stCondLst>
                                        </p:cTn>
                                        <p:tgtEl>
                                          <p:spTgt spid="49"/>
                                        </p:tgtEl>
                                        <p:attrNameLst>
                                          <p:attrName>style.visibility</p:attrName>
                                        </p:attrNameLst>
                                      </p:cBhvr>
                                      <p:to>
                                        <p:strVal val="visible"/>
                                      </p:to>
                                    </p:set>
                                  </p:childTnLst>
                                </p:cTn>
                              </p:par>
                              <p:par>
                                <p:cTn id="172" presetID="1" presetClass="entr" presetSubtype="0" fill="hold" nodeType="withEffect">
                                  <p:stCondLst>
                                    <p:cond delay="0"/>
                                  </p:stCondLst>
                                  <p:childTnLst>
                                    <p:set>
                                      <p:cBhvr>
                                        <p:cTn id="173" dur="1" fill="hold">
                                          <p:stCondLst>
                                            <p:cond delay="0"/>
                                          </p:stCondLst>
                                        </p:cTn>
                                        <p:tgtEl>
                                          <p:spTgt spid="63"/>
                                        </p:tgtEl>
                                        <p:attrNameLst>
                                          <p:attrName>style.visibility</p:attrName>
                                        </p:attrNameLst>
                                      </p:cBhvr>
                                      <p:to>
                                        <p:strVal val="visible"/>
                                      </p:to>
                                    </p:set>
                                  </p:childTnLst>
                                </p:cTn>
                              </p:par>
                              <p:par>
                                <p:cTn id="174" presetID="1" presetClass="entr" presetSubtype="0" fill="hold" grpId="0" nodeType="withEffect">
                                  <p:stCondLst>
                                    <p:cond delay="0"/>
                                  </p:stCondLst>
                                  <p:childTnLst>
                                    <p:set>
                                      <p:cBhvr>
                                        <p:cTn id="175" dur="1" fill="hold">
                                          <p:stCondLst>
                                            <p:cond delay="0"/>
                                          </p:stCondLst>
                                        </p:cTn>
                                        <p:tgtEl>
                                          <p:spTgt spid="70"/>
                                        </p:tgtEl>
                                        <p:attrNameLst>
                                          <p:attrName>style.visibility</p:attrName>
                                        </p:attrNameLst>
                                      </p:cBhvr>
                                      <p:to>
                                        <p:strVal val="visible"/>
                                      </p:to>
                                    </p:set>
                                  </p:childTnLst>
                                </p:cTn>
                              </p:par>
                              <p:par>
                                <p:cTn id="176" presetID="1" presetClass="entr" presetSubtype="0" fill="hold" nodeType="withEffect">
                                  <p:stCondLst>
                                    <p:cond delay="0"/>
                                  </p:stCondLst>
                                  <p:childTnLst>
                                    <p:set>
                                      <p:cBhvr>
                                        <p:cTn id="177" dur="1" fill="hold">
                                          <p:stCondLst>
                                            <p:cond delay="0"/>
                                          </p:stCondLst>
                                        </p:cTn>
                                        <p:tgtEl>
                                          <p:spTgt spid="71"/>
                                        </p:tgtEl>
                                        <p:attrNameLst>
                                          <p:attrName>style.visibility</p:attrName>
                                        </p:attrNameLst>
                                      </p:cBhvr>
                                      <p:to>
                                        <p:strVal val="visible"/>
                                      </p:to>
                                    </p:set>
                                  </p:childTnLst>
                                </p:cTn>
                              </p:par>
                              <p:par>
                                <p:cTn id="178" presetID="1" presetClass="entr" presetSubtype="0" fill="hold" nodeType="withEffect">
                                  <p:stCondLst>
                                    <p:cond delay="0"/>
                                  </p:stCondLst>
                                  <p:childTnLst>
                                    <p:set>
                                      <p:cBhvr>
                                        <p:cTn id="179" dur="1" fill="hold">
                                          <p:stCondLst>
                                            <p:cond delay="0"/>
                                          </p:stCondLst>
                                        </p:cTn>
                                        <p:tgtEl>
                                          <p:spTgt spid="72"/>
                                        </p:tgtEl>
                                        <p:attrNameLst>
                                          <p:attrName>style.visibility</p:attrName>
                                        </p:attrNameLst>
                                      </p:cBhvr>
                                      <p:to>
                                        <p:strVal val="visible"/>
                                      </p:to>
                                    </p:set>
                                  </p:childTnLst>
                                </p:cTn>
                              </p:par>
                              <p:par>
                                <p:cTn id="180" presetID="1" presetClass="entr" presetSubtype="0" fill="hold" grpId="0" nodeType="withEffect">
                                  <p:stCondLst>
                                    <p:cond delay="0"/>
                                  </p:stCondLst>
                                  <p:childTnLst>
                                    <p:set>
                                      <p:cBhvr>
                                        <p:cTn id="181" dur="1" fill="hold">
                                          <p:stCondLst>
                                            <p:cond delay="0"/>
                                          </p:stCondLst>
                                        </p:cTn>
                                        <p:tgtEl>
                                          <p:spTgt spid="73"/>
                                        </p:tgtEl>
                                        <p:attrNameLst>
                                          <p:attrName>style.visibility</p:attrName>
                                        </p:attrNameLst>
                                      </p:cBhvr>
                                      <p:to>
                                        <p:strVal val="visible"/>
                                      </p:to>
                                    </p:set>
                                  </p:childTnLst>
                                </p:cTn>
                              </p:par>
                            </p:childTnLst>
                          </p:cTn>
                        </p:par>
                        <p:par>
                          <p:cTn id="182" fill="hold">
                            <p:stCondLst>
                              <p:cond delay="0"/>
                            </p:stCondLst>
                            <p:childTnLst>
                              <p:par>
                                <p:cTn id="183" presetID="9" presetClass="entr" presetSubtype="0" fill="hold" nodeType="afterEffect">
                                  <p:stCondLst>
                                    <p:cond delay="0"/>
                                  </p:stCondLst>
                                  <p:childTnLst>
                                    <p:set>
                                      <p:cBhvr>
                                        <p:cTn id="184" dur="1" fill="hold">
                                          <p:stCondLst>
                                            <p:cond delay="0"/>
                                          </p:stCondLst>
                                        </p:cTn>
                                        <p:tgtEl>
                                          <p:spTgt spid="94"/>
                                        </p:tgtEl>
                                        <p:attrNameLst>
                                          <p:attrName>style.visibility</p:attrName>
                                        </p:attrNameLst>
                                      </p:cBhvr>
                                      <p:to>
                                        <p:strVal val="visible"/>
                                      </p:to>
                                    </p:set>
                                    <p:animEffect transition="in" filter="dissolve">
                                      <p:cBhvr>
                                        <p:cTn id="185" dur="500"/>
                                        <p:tgtEl>
                                          <p:spTgt spid="94"/>
                                        </p:tgtEl>
                                      </p:cBhvr>
                                    </p:animEffect>
                                  </p:childTnLst>
                                </p:cTn>
                              </p:par>
                              <p:par>
                                <p:cTn id="186" presetID="9" presetClass="entr" presetSubtype="0" fill="hold" nodeType="withEffect">
                                  <p:stCondLst>
                                    <p:cond delay="0"/>
                                  </p:stCondLst>
                                  <p:childTnLst>
                                    <p:set>
                                      <p:cBhvr>
                                        <p:cTn id="187" dur="1" fill="hold">
                                          <p:stCondLst>
                                            <p:cond delay="0"/>
                                          </p:stCondLst>
                                        </p:cTn>
                                        <p:tgtEl>
                                          <p:spTgt spid="84"/>
                                        </p:tgtEl>
                                        <p:attrNameLst>
                                          <p:attrName>style.visibility</p:attrName>
                                        </p:attrNameLst>
                                      </p:cBhvr>
                                      <p:to>
                                        <p:strVal val="visible"/>
                                      </p:to>
                                    </p:set>
                                    <p:animEffect transition="in" filter="dissolve">
                                      <p:cBhvr>
                                        <p:cTn id="188" dur="500"/>
                                        <p:tgtEl>
                                          <p:spTgt spid="84"/>
                                        </p:tgtEl>
                                      </p:cBhvr>
                                    </p:animEffect>
                                  </p:childTnLst>
                                </p:cTn>
                              </p:par>
                              <p:par>
                                <p:cTn id="189" presetID="9" presetClass="entr" presetSubtype="0" fill="hold" nodeType="withEffect">
                                  <p:stCondLst>
                                    <p:cond delay="0"/>
                                  </p:stCondLst>
                                  <p:childTnLst>
                                    <p:set>
                                      <p:cBhvr>
                                        <p:cTn id="190" dur="1" fill="hold">
                                          <p:stCondLst>
                                            <p:cond delay="0"/>
                                          </p:stCondLst>
                                        </p:cTn>
                                        <p:tgtEl>
                                          <p:spTgt spid="105"/>
                                        </p:tgtEl>
                                        <p:attrNameLst>
                                          <p:attrName>style.visibility</p:attrName>
                                        </p:attrNameLst>
                                      </p:cBhvr>
                                      <p:to>
                                        <p:strVal val="visible"/>
                                      </p:to>
                                    </p:set>
                                    <p:animEffect transition="in" filter="dissolve">
                                      <p:cBhvr>
                                        <p:cTn id="191" dur="500"/>
                                        <p:tgtEl>
                                          <p:spTgt spid="105"/>
                                        </p:tgtEl>
                                      </p:cBhvr>
                                    </p:animEffect>
                                  </p:childTnLst>
                                </p:cTn>
                              </p:par>
                              <p:par>
                                <p:cTn id="192" presetID="9" presetClass="entr" presetSubtype="0" fill="hold" nodeType="withEffect">
                                  <p:stCondLst>
                                    <p:cond delay="0"/>
                                  </p:stCondLst>
                                  <p:childTnLst>
                                    <p:set>
                                      <p:cBhvr>
                                        <p:cTn id="193" dur="1" fill="hold">
                                          <p:stCondLst>
                                            <p:cond delay="0"/>
                                          </p:stCondLst>
                                        </p:cTn>
                                        <p:tgtEl>
                                          <p:spTgt spid="106"/>
                                        </p:tgtEl>
                                        <p:attrNameLst>
                                          <p:attrName>style.visibility</p:attrName>
                                        </p:attrNameLst>
                                      </p:cBhvr>
                                      <p:to>
                                        <p:strVal val="visible"/>
                                      </p:to>
                                    </p:set>
                                    <p:animEffect transition="in" filter="dissolve">
                                      <p:cBhvr>
                                        <p:cTn id="194" dur="500"/>
                                        <p:tgtEl>
                                          <p:spTgt spid="106"/>
                                        </p:tgtEl>
                                      </p:cBhvr>
                                    </p:animEffect>
                                  </p:childTnLst>
                                </p:cTn>
                              </p:par>
                            </p:childTnLst>
                          </p:cTn>
                        </p:par>
                      </p:childTnLst>
                    </p:cTn>
                  </p:par>
                  <p:par>
                    <p:cTn id="195" fill="hold">
                      <p:stCondLst>
                        <p:cond delay="indefinite"/>
                      </p:stCondLst>
                      <p:childTnLst>
                        <p:par>
                          <p:cTn id="196" fill="hold">
                            <p:stCondLst>
                              <p:cond delay="0"/>
                            </p:stCondLst>
                            <p:childTnLst>
                              <p:par>
                                <p:cTn id="197" presetID="1" presetClass="entr" presetSubtype="0" fill="hold" grpId="0" nodeType="clickEffect">
                                  <p:stCondLst>
                                    <p:cond delay="0"/>
                                  </p:stCondLst>
                                  <p:childTnLst>
                                    <p:set>
                                      <p:cBhvr>
                                        <p:cTn id="198" dur="1" fill="hold">
                                          <p:stCondLst>
                                            <p:cond delay="0"/>
                                          </p:stCondLst>
                                        </p:cTn>
                                        <p:tgtEl>
                                          <p:spTgt spid="48"/>
                                        </p:tgtEl>
                                        <p:attrNameLst>
                                          <p:attrName>style.visibility</p:attrName>
                                        </p:attrNameLst>
                                      </p:cBhvr>
                                      <p:to>
                                        <p:strVal val="visible"/>
                                      </p:to>
                                    </p:set>
                                  </p:childTnLst>
                                </p:cTn>
                              </p:par>
                            </p:childTnLst>
                          </p:cTn>
                        </p:par>
                      </p:childTnLst>
                    </p:cTn>
                  </p:par>
                  <p:par>
                    <p:cTn id="199" fill="hold">
                      <p:stCondLst>
                        <p:cond delay="indefinite"/>
                      </p:stCondLst>
                      <p:childTnLst>
                        <p:par>
                          <p:cTn id="200" fill="hold">
                            <p:stCondLst>
                              <p:cond delay="0"/>
                            </p:stCondLst>
                            <p:childTnLst>
                              <p:par>
                                <p:cTn id="201" presetID="0" presetClass="path" presetSubtype="0" accel="50000" decel="50000" fill="hold" nodeType="clickEffect">
                                  <p:stCondLst>
                                    <p:cond delay="0"/>
                                  </p:stCondLst>
                                  <p:childTnLst>
                                    <p:animMotion origin="layout" path="M 0 0 L 0 -0.08888 " pathEditMode="relative" ptsTypes="AA">
                                      <p:cBhvr>
                                        <p:cTn id="202" dur="2000" fill="hold"/>
                                        <p:tgtEl>
                                          <p:spTgt spid="62"/>
                                        </p:tgtEl>
                                        <p:attrNameLst>
                                          <p:attrName>ppt_x</p:attrName>
                                          <p:attrName>ppt_y</p:attrName>
                                        </p:attrNameLst>
                                      </p:cBhvr>
                                    </p:animMotion>
                                  </p:childTnLst>
                                </p:cTn>
                              </p:par>
                              <p:par>
                                <p:cTn id="203" presetID="0" presetClass="path" presetSubtype="0" accel="50000" decel="50000" fill="hold" nodeType="withEffect">
                                  <p:stCondLst>
                                    <p:cond delay="0"/>
                                  </p:stCondLst>
                                  <p:childTnLst>
                                    <p:animMotion origin="layout" path="M 0 0 L 0 -0.08888 " pathEditMode="relative" ptsTypes="AA">
                                      <p:cBhvr>
                                        <p:cTn id="204" dur="2000" fill="hold"/>
                                        <p:tgtEl>
                                          <p:spTgt spid="63"/>
                                        </p:tgtEl>
                                        <p:attrNameLst>
                                          <p:attrName>ppt_x</p:attrName>
                                          <p:attrName>ppt_y</p:attrName>
                                        </p:attrNameLst>
                                      </p:cBhvr>
                                    </p:animMotion>
                                  </p:childTnLst>
                                </p:cTn>
                              </p:par>
                              <p:par>
                                <p:cTn id="205" presetID="0" presetClass="path" presetSubtype="0" accel="50000" decel="50000" fill="hold" grpId="1" nodeType="withEffect">
                                  <p:stCondLst>
                                    <p:cond delay="0"/>
                                  </p:stCondLst>
                                  <p:childTnLst>
                                    <p:animMotion origin="layout" path="M 0 0 L 0 -0.08888 " pathEditMode="relative" ptsTypes="AA">
                                      <p:cBhvr>
                                        <p:cTn id="206" dur="2000" fill="hold"/>
                                        <p:tgtEl>
                                          <p:spTgt spid="70"/>
                                        </p:tgtEl>
                                        <p:attrNameLst>
                                          <p:attrName>ppt_x</p:attrName>
                                          <p:attrName>ppt_y</p:attrName>
                                        </p:attrNameLst>
                                      </p:cBhvr>
                                    </p:animMotion>
                                  </p:childTnLst>
                                </p:cTn>
                              </p:par>
                              <p:par>
                                <p:cTn id="207" presetID="0" presetClass="path" presetSubtype="0" accel="50000" decel="50000" fill="hold" nodeType="withEffect">
                                  <p:stCondLst>
                                    <p:cond delay="0"/>
                                  </p:stCondLst>
                                  <p:childTnLst>
                                    <p:animMotion origin="layout" path="M 0 0 L 0 -0.08888 " pathEditMode="relative" ptsTypes="AA">
                                      <p:cBhvr>
                                        <p:cTn id="208" dur="2000" fill="hold"/>
                                        <p:tgtEl>
                                          <p:spTgt spid="71"/>
                                        </p:tgtEl>
                                        <p:attrNameLst>
                                          <p:attrName>ppt_x</p:attrName>
                                          <p:attrName>ppt_y</p:attrName>
                                        </p:attrNameLst>
                                      </p:cBhvr>
                                    </p:animMotion>
                                  </p:childTnLst>
                                </p:cTn>
                              </p:par>
                              <p:par>
                                <p:cTn id="209" presetID="0" presetClass="path" presetSubtype="0" accel="50000" decel="50000" fill="hold" nodeType="withEffect">
                                  <p:stCondLst>
                                    <p:cond delay="0"/>
                                  </p:stCondLst>
                                  <p:childTnLst>
                                    <p:animMotion origin="layout" path="M 0 0 L 0 -0.08888 " pathEditMode="relative" ptsTypes="AA">
                                      <p:cBhvr>
                                        <p:cTn id="210" dur="2000" fill="hold"/>
                                        <p:tgtEl>
                                          <p:spTgt spid="72"/>
                                        </p:tgtEl>
                                        <p:attrNameLst>
                                          <p:attrName>ppt_x</p:attrName>
                                          <p:attrName>ppt_y</p:attrName>
                                        </p:attrNameLst>
                                      </p:cBhvr>
                                    </p:animMotion>
                                  </p:childTnLst>
                                </p:cTn>
                              </p:par>
                              <p:par>
                                <p:cTn id="211" presetID="0" presetClass="path" presetSubtype="0" accel="50000" decel="50000" fill="hold" grpId="1" nodeType="withEffect">
                                  <p:stCondLst>
                                    <p:cond delay="0"/>
                                  </p:stCondLst>
                                  <p:childTnLst>
                                    <p:animMotion origin="layout" path="M 0 0 L 0 -0.08888 " pathEditMode="relative" ptsTypes="AA">
                                      <p:cBhvr>
                                        <p:cTn id="212" dur="2000" fill="hold"/>
                                        <p:tgtEl>
                                          <p:spTgt spid="73"/>
                                        </p:tgtEl>
                                        <p:attrNameLst>
                                          <p:attrName>ppt_x</p:attrName>
                                          <p:attrName>ppt_y</p:attrName>
                                        </p:attrNameLst>
                                      </p:cBhvr>
                                    </p:animMotion>
                                  </p:childTnLst>
                                </p:cTn>
                              </p:par>
                            </p:childTnLst>
                          </p:cTn>
                        </p:par>
                        <p:par>
                          <p:cTn id="213" fill="hold">
                            <p:stCondLst>
                              <p:cond delay="2000"/>
                            </p:stCondLst>
                            <p:childTnLst>
                              <p:par>
                                <p:cTn id="214" presetID="1" presetClass="exit" presetSubtype="0" fill="hold" nodeType="afterEffect">
                                  <p:stCondLst>
                                    <p:cond delay="0"/>
                                  </p:stCondLst>
                                  <p:childTnLst>
                                    <p:set>
                                      <p:cBhvr>
                                        <p:cTn id="215" dur="1" fill="hold">
                                          <p:stCondLst>
                                            <p:cond delay="0"/>
                                          </p:stCondLst>
                                        </p:cTn>
                                        <p:tgtEl>
                                          <p:spTgt spid="62"/>
                                        </p:tgtEl>
                                        <p:attrNameLst>
                                          <p:attrName>style.visibility</p:attrName>
                                        </p:attrNameLst>
                                      </p:cBhvr>
                                      <p:to>
                                        <p:strVal val="hidden"/>
                                      </p:to>
                                    </p:set>
                                  </p:childTnLst>
                                </p:cTn>
                              </p:par>
                            </p:childTnLst>
                          </p:cTn>
                        </p:par>
                        <p:par>
                          <p:cTn id="216" fill="hold">
                            <p:stCondLst>
                              <p:cond delay="2000"/>
                            </p:stCondLst>
                            <p:childTnLst>
                              <p:par>
                                <p:cTn id="217" presetID="1" presetClass="exit" presetSubtype="0" fill="hold" nodeType="afterEffect">
                                  <p:stCondLst>
                                    <p:cond delay="0"/>
                                  </p:stCondLst>
                                  <p:childTnLst>
                                    <p:set>
                                      <p:cBhvr>
                                        <p:cTn id="218" dur="1" fill="hold">
                                          <p:stCondLst>
                                            <p:cond delay="0"/>
                                          </p:stCondLst>
                                        </p:cTn>
                                        <p:tgtEl>
                                          <p:spTgt spid="63"/>
                                        </p:tgtEl>
                                        <p:attrNameLst>
                                          <p:attrName>style.visibility</p:attrName>
                                        </p:attrNameLst>
                                      </p:cBhvr>
                                      <p:to>
                                        <p:strVal val="hidden"/>
                                      </p:to>
                                    </p:set>
                                  </p:childTnLst>
                                </p:cTn>
                              </p:par>
                            </p:childTnLst>
                          </p:cTn>
                        </p:par>
                        <p:par>
                          <p:cTn id="219" fill="hold">
                            <p:stCondLst>
                              <p:cond delay="2000"/>
                            </p:stCondLst>
                            <p:childTnLst>
                              <p:par>
                                <p:cTn id="220" presetID="1" presetClass="exit" presetSubtype="0" fill="hold" grpId="2" nodeType="afterEffect">
                                  <p:stCondLst>
                                    <p:cond delay="0"/>
                                  </p:stCondLst>
                                  <p:childTnLst>
                                    <p:set>
                                      <p:cBhvr>
                                        <p:cTn id="221" dur="1" fill="hold">
                                          <p:stCondLst>
                                            <p:cond delay="0"/>
                                          </p:stCondLst>
                                        </p:cTn>
                                        <p:tgtEl>
                                          <p:spTgt spid="70"/>
                                        </p:tgtEl>
                                        <p:attrNameLst>
                                          <p:attrName>style.visibility</p:attrName>
                                        </p:attrNameLst>
                                      </p:cBhvr>
                                      <p:to>
                                        <p:strVal val="hidden"/>
                                      </p:to>
                                    </p:set>
                                  </p:childTnLst>
                                </p:cTn>
                              </p:par>
                            </p:childTnLst>
                          </p:cTn>
                        </p:par>
                        <p:par>
                          <p:cTn id="222" fill="hold">
                            <p:stCondLst>
                              <p:cond delay="2000"/>
                            </p:stCondLst>
                            <p:childTnLst>
                              <p:par>
                                <p:cTn id="223" presetID="1" presetClass="exit" presetSubtype="0" fill="hold" nodeType="afterEffect">
                                  <p:stCondLst>
                                    <p:cond delay="0"/>
                                  </p:stCondLst>
                                  <p:childTnLst>
                                    <p:set>
                                      <p:cBhvr>
                                        <p:cTn id="224" dur="1" fill="hold">
                                          <p:stCondLst>
                                            <p:cond delay="0"/>
                                          </p:stCondLst>
                                        </p:cTn>
                                        <p:tgtEl>
                                          <p:spTgt spid="71"/>
                                        </p:tgtEl>
                                        <p:attrNameLst>
                                          <p:attrName>style.visibility</p:attrName>
                                        </p:attrNameLst>
                                      </p:cBhvr>
                                      <p:to>
                                        <p:strVal val="hidden"/>
                                      </p:to>
                                    </p:set>
                                  </p:childTnLst>
                                </p:cTn>
                              </p:par>
                            </p:childTnLst>
                          </p:cTn>
                        </p:par>
                        <p:par>
                          <p:cTn id="225" fill="hold">
                            <p:stCondLst>
                              <p:cond delay="2000"/>
                            </p:stCondLst>
                            <p:childTnLst>
                              <p:par>
                                <p:cTn id="226" presetID="1" presetClass="exit" presetSubtype="0" fill="hold" nodeType="afterEffect">
                                  <p:stCondLst>
                                    <p:cond delay="0"/>
                                  </p:stCondLst>
                                  <p:childTnLst>
                                    <p:set>
                                      <p:cBhvr>
                                        <p:cTn id="227" dur="1" fill="hold">
                                          <p:stCondLst>
                                            <p:cond delay="0"/>
                                          </p:stCondLst>
                                        </p:cTn>
                                        <p:tgtEl>
                                          <p:spTgt spid="72"/>
                                        </p:tgtEl>
                                        <p:attrNameLst>
                                          <p:attrName>style.visibility</p:attrName>
                                        </p:attrNameLst>
                                      </p:cBhvr>
                                      <p:to>
                                        <p:strVal val="hidden"/>
                                      </p:to>
                                    </p:set>
                                  </p:childTnLst>
                                </p:cTn>
                              </p:par>
                            </p:childTnLst>
                          </p:cTn>
                        </p:par>
                        <p:par>
                          <p:cTn id="228" fill="hold">
                            <p:stCondLst>
                              <p:cond delay="2000"/>
                            </p:stCondLst>
                            <p:childTnLst>
                              <p:par>
                                <p:cTn id="229" presetID="1" presetClass="exit" presetSubtype="0" fill="hold" grpId="2" nodeType="afterEffect">
                                  <p:stCondLst>
                                    <p:cond delay="0"/>
                                  </p:stCondLst>
                                  <p:childTnLst>
                                    <p:set>
                                      <p:cBhvr>
                                        <p:cTn id="230" dur="1" fill="hold">
                                          <p:stCondLst>
                                            <p:cond delay="0"/>
                                          </p:stCondLst>
                                        </p:cTn>
                                        <p:tgtEl>
                                          <p:spTgt spid="73"/>
                                        </p:tgtEl>
                                        <p:attrNameLst>
                                          <p:attrName>style.visibility</p:attrName>
                                        </p:attrNameLst>
                                      </p:cBhvr>
                                      <p:to>
                                        <p:strVal val="hidden"/>
                                      </p:to>
                                    </p:set>
                                  </p:childTnLst>
                                </p:cTn>
                              </p:par>
                            </p:childTnLst>
                          </p:cTn>
                        </p:par>
                        <p:par>
                          <p:cTn id="231" fill="hold">
                            <p:stCondLst>
                              <p:cond delay="2000"/>
                            </p:stCondLst>
                            <p:childTnLst>
                              <p:par>
                                <p:cTn id="232" presetID="1" presetClass="exit" presetSubtype="0" fill="hold" nodeType="afterEffect">
                                  <p:stCondLst>
                                    <p:cond delay="0"/>
                                  </p:stCondLst>
                                  <p:childTnLst>
                                    <p:set>
                                      <p:cBhvr>
                                        <p:cTn id="233" dur="1" fill="hold">
                                          <p:stCondLst>
                                            <p:cond delay="0"/>
                                          </p:stCondLst>
                                        </p:cTn>
                                        <p:tgtEl>
                                          <p:spTgt spid="50"/>
                                        </p:tgtEl>
                                        <p:attrNameLst>
                                          <p:attrName>style.visibility</p:attrName>
                                        </p:attrNameLst>
                                      </p:cBhvr>
                                      <p:to>
                                        <p:strVal val="hidden"/>
                                      </p:to>
                                    </p:set>
                                  </p:childTnLst>
                                </p:cTn>
                              </p:par>
                            </p:childTnLst>
                          </p:cTn>
                        </p:par>
                        <p:par>
                          <p:cTn id="234" fill="hold">
                            <p:stCondLst>
                              <p:cond delay="2000"/>
                            </p:stCondLst>
                            <p:childTnLst>
                              <p:par>
                                <p:cTn id="235" presetID="1" presetClass="exit" presetSubtype="0" fill="hold" nodeType="afterEffect">
                                  <p:stCondLst>
                                    <p:cond delay="0"/>
                                  </p:stCondLst>
                                  <p:childTnLst>
                                    <p:set>
                                      <p:cBhvr>
                                        <p:cTn id="236" dur="1" fill="hold">
                                          <p:stCondLst>
                                            <p:cond delay="0"/>
                                          </p:stCondLst>
                                        </p:cTn>
                                        <p:tgtEl>
                                          <p:spTgt spid="51"/>
                                        </p:tgtEl>
                                        <p:attrNameLst>
                                          <p:attrName>style.visibility</p:attrName>
                                        </p:attrNameLst>
                                      </p:cBhvr>
                                      <p:to>
                                        <p:strVal val="hidden"/>
                                      </p:to>
                                    </p:set>
                                  </p:childTnLst>
                                </p:cTn>
                              </p:par>
                            </p:childTnLst>
                          </p:cTn>
                        </p:par>
                        <p:par>
                          <p:cTn id="237" fill="hold">
                            <p:stCondLst>
                              <p:cond delay="2000"/>
                            </p:stCondLst>
                            <p:childTnLst>
                              <p:par>
                                <p:cTn id="238" presetID="1" presetClass="exit" presetSubtype="0" fill="hold" grpId="1" nodeType="afterEffect">
                                  <p:stCondLst>
                                    <p:cond delay="0"/>
                                  </p:stCondLst>
                                  <p:childTnLst>
                                    <p:set>
                                      <p:cBhvr>
                                        <p:cTn id="239" dur="1" fill="hold">
                                          <p:stCondLst>
                                            <p:cond delay="0"/>
                                          </p:stCondLst>
                                        </p:cTn>
                                        <p:tgtEl>
                                          <p:spTgt spid="52"/>
                                        </p:tgtEl>
                                        <p:attrNameLst>
                                          <p:attrName>style.visibility</p:attrName>
                                        </p:attrNameLst>
                                      </p:cBhvr>
                                      <p:to>
                                        <p:strVal val="hidden"/>
                                      </p:to>
                                    </p:set>
                                  </p:childTnLst>
                                </p:cTn>
                              </p:par>
                            </p:childTnLst>
                          </p:cTn>
                        </p:par>
                        <p:par>
                          <p:cTn id="240" fill="hold">
                            <p:stCondLst>
                              <p:cond delay="2000"/>
                            </p:stCondLst>
                            <p:childTnLst>
                              <p:par>
                                <p:cTn id="241" presetID="1" presetClass="exit" presetSubtype="0" fill="hold" nodeType="afterEffect">
                                  <p:stCondLst>
                                    <p:cond delay="0"/>
                                  </p:stCondLst>
                                  <p:childTnLst>
                                    <p:set>
                                      <p:cBhvr>
                                        <p:cTn id="242" dur="1" fill="hold">
                                          <p:stCondLst>
                                            <p:cond delay="0"/>
                                          </p:stCondLst>
                                        </p:cTn>
                                        <p:tgtEl>
                                          <p:spTgt spid="53"/>
                                        </p:tgtEl>
                                        <p:attrNameLst>
                                          <p:attrName>style.visibility</p:attrName>
                                        </p:attrNameLst>
                                      </p:cBhvr>
                                      <p:to>
                                        <p:strVal val="hidden"/>
                                      </p:to>
                                    </p:set>
                                  </p:childTnLst>
                                </p:cTn>
                              </p:par>
                            </p:childTnLst>
                          </p:cTn>
                        </p:par>
                        <p:par>
                          <p:cTn id="243" fill="hold">
                            <p:stCondLst>
                              <p:cond delay="2000"/>
                            </p:stCondLst>
                            <p:childTnLst>
                              <p:par>
                                <p:cTn id="244" presetID="1" presetClass="exit" presetSubtype="0" fill="hold" nodeType="afterEffect">
                                  <p:stCondLst>
                                    <p:cond delay="0"/>
                                  </p:stCondLst>
                                  <p:childTnLst>
                                    <p:set>
                                      <p:cBhvr>
                                        <p:cTn id="245" dur="1" fill="hold">
                                          <p:stCondLst>
                                            <p:cond delay="0"/>
                                          </p:stCondLst>
                                        </p:cTn>
                                        <p:tgtEl>
                                          <p:spTgt spid="54"/>
                                        </p:tgtEl>
                                        <p:attrNameLst>
                                          <p:attrName>style.visibility</p:attrName>
                                        </p:attrNameLst>
                                      </p:cBhvr>
                                      <p:to>
                                        <p:strVal val="hidden"/>
                                      </p:to>
                                    </p:set>
                                  </p:childTnLst>
                                </p:cTn>
                              </p:par>
                            </p:childTnLst>
                          </p:cTn>
                        </p:par>
                        <p:par>
                          <p:cTn id="246" fill="hold">
                            <p:stCondLst>
                              <p:cond delay="2000"/>
                            </p:stCondLst>
                            <p:childTnLst>
                              <p:par>
                                <p:cTn id="247" presetID="1" presetClass="exit" presetSubtype="0" fill="hold" grpId="1" nodeType="afterEffect">
                                  <p:stCondLst>
                                    <p:cond delay="0"/>
                                  </p:stCondLst>
                                  <p:childTnLst>
                                    <p:set>
                                      <p:cBhvr>
                                        <p:cTn id="248" dur="1" fill="hold">
                                          <p:stCondLst>
                                            <p:cond delay="0"/>
                                          </p:stCondLst>
                                        </p:cTn>
                                        <p:tgtEl>
                                          <p:spTgt spid="61"/>
                                        </p:tgtEl>
                                        <p:attrNameLst>
                                          <p:attrName>style.visibility</p:attrName>
                                        </p:attrNameLst>
                                      </p:cBhvr>
                                      <p:to>
                                        <p:strVal val="hidden"/>
                                      </p:to>
                                    </p:set>
                                  </p:childTnLst>
                                </p:cTn>
                              </p:par>
                            </p:childTnLst>
                          </p:cTn>
                        </p:par>
                        <p:par>
                          <p:cTn id="249" fill="hold">
                            <p:stCondLst>
                              <p:cond delay="2000"/>
                            </p:stCondLst>
                            <p:childTnLst>
                              <p:par>
                                <p:cTn id="250" presetID="1" presetClass="entr" presetSubtype="0" fill="hold" nodeType="afterEffect">
                                  <p:stCondLst>
                                    <p:cond delay="0"/>
                                  </p:stCondLst>
                                  <p:childTnLst>
                                    <p:set>
                                      <p:cBhvr>
                                        <p:cTn id="251" dur="1" fill="hold">
                                          <p:stCondLst>
                                            <p:cond delay="0"/>
                                          </p:stCondLst>
                                        </p:cTn>
                                        <p:tgtEl>
                                          <p:spTgt spid="74"/>
                                        </p:tgtEl>
                                        <p:attrNameLst>
                                          <p:attrName>style.visibility</p:attrName>
                                        </p:attrNameLst>
                                      </p:cBhvr>
                                      <p:to>
                                        <p:strVal val="visible"/>
                                      </p:to>
                                    </p:set>
                                  </p:childTnLst>
                                </p:cTn>
                              </p:par>
                              <p:par>
                                <p:cTn id="252" presetID="1" presetClass="entr" presetSubtype="0" fill="hold" nodeType="withEffect">
                                  <p:stCondLst>
                                    <p:cond delay="0"/>
                                  </p:stCondLst>
                                  <p:childTnLst>
                                    <p:set>
                                      <p:cBhvr>
                                        <p:cTn id="253" dur="1" fill="hold">
                                          <p:stCondLst>
                                            <p:cond delay="0"/>
                                          </p:stCondLst>
                                        </p:cTn>
                                        <p:tgtEl>
                                          <p:spTgt spid="75"/>
                                        </p:tgtEl>
                                        <p:attrNameLst>
                                          <p:attrName>style.visibility</p:attrName>
                                        </p:attrNameLst>
                                      </p:cBhvr>
                                      <p:to>
                                        <p:strVal val="visible"/>
                                      </p:to>
                                    </p:set>
                                  </p:childTnLst>
                                </p:cTn>
                              </p:par>
                              <p:par>
                                <p:cTn id="254" presetID="1" presetClass="entr" presetSubtype="0" fill="hold" nodeType="withEffect">
                                  <p:stCondLst>
                                    <p:cond delay="0"/>
                                  </p:stCondLst>
                                  <p:childTnLst>
                                    <p:set>
                                      <p:cBhvr>
                                        <p:cTn id="255" dur="1" fill="hold">
                                          <p:stCondLst>
                                            <p:cond delay="0"/>
                                          </p:stCondLst>
                                        </p:cTn>
                                        <p:tgtEl>
                                          <p:spTgt spid="80"/>
                                        </p:tgtEl>
                                        <p:attrNameLst>
                                          <p:attrName>style.visibility</p:attrName>
                                        </p:attrNameLst>
                                      </p:cBhvr>
                                      <p:to>
                                        <p:strVal val="visible"/>
                                      </p:to>
                                    </p:set>
                                  </p:childTnLst>
                                </p:cTn>
                              </p:par>
                              <p:par>
                                <p:cTn id="256" presetID="1" presetClass="entr" presetSubtype="0" fill="hold" nodeType="withEffect">
                                  <p:stCondLst>
                                    <p:cond delay="0"/>
                                  </p:stCondLst>
                                  <p:childTnLst>
                                    <p:set>
                                      <p:cBhvr>
                                        <p:cTn id="257" dur="1" fill="hold">
                                          <p:stCondLst>
                                            <p:cond delay="0"/>
                                          </p:stCondLst>
                                        </p:cTn>
                                        <p:tgtEl>
                                          <p:spTgt spid="81"/>
                                        </p:tgtEl>
                                        <p:attrNameLst>
                                          <p:attrName>style.visibility</p:attrName>
                                        </p:attrNameLst>
                                      </p:cBhvr>
                                      <p:to>
                                        <p:strVal val="visible"/>
                                      </p:to>
                                    </p:set>
                                  </p:childTnLst>
                                </p:cTn>
                              </p:par>
                              <p:par>
                                <p:cTn id="258" presetID="1" presetClass="entr" presetSubtype="0" fill="hold" nodeType="withEffect">
                                  <p:stCondLst>
                                    <p:cond delay="0"/>
                                  </p:stCondLst>
                                  <p:childTnLst>
                                    <p:set>
                                      <p:cBhvr>
                                        <p:cTn id="259" dur="1" fill="hold">
                                          <p:stCondLst>
                                            <p:cond delay="0"/>
                                          </p:stCondLst>
                                        </p:cTn>
                                        <p:tgtEl>
                                          <p:spTgt spid="82"/>
                                        </p:tgtEl>
                                        <p:attrNameLst>
                                          <p:attrName>style.visibility</p:attrName>
                                        </p:attrNameLst>
                                      </p:cBhvr>
                                      <p:to>
                                        <p:strVal val="visible"/>
                                      </p:to>
                                    </p:set>
                                  </p:childTnLst>
                                </p:cTn>
                              </p:par>
                              <p:par>
                                <p:cTn id="260" presetID="1" presetClass="entr" presetSubtype="0" fill="hold" grpId="0" nodeType="withEffect">
                                  <p:stCondLst>
                                    <p:cond delay="0"/>
                                  </p:stCondLst>
                                  <p:childTnLst>
                                    <p:set>
                                      <p:cBhvr>
                                        <p:cTn id="261" dur="1" fill="hold">
                                          <p:stCondLst>
                                            <p:cond delay="0"/>
                                          </p:stCondLst>
                                        </p:cTn>
                                        <p:tgtEl>
                                          <p:spTgt spid="83"/>
                                        </p:tgtEl>
                                        <p:attrNameLst>
                                          <p:attrName>style.visibility</p:attrName>
                                        </p:attrNameLst>
                                      </p:cBhvr>
                                      <p:to>
                                        <p:strVal val="visible"/>
                                      </p:to>
                                    </p:set>
                                  </p:childTnLst>
                                </p:cTn>
                              </p:par>
                              <p:par>
                                <p:cTn id="262" presetID="1" presetClass="entr" presetSubtype="0" fill="hold" grpId="0" nodeType="withEffect">
                                  <p:stCondLst>
                                    <p:cond delay="0"/>
                                  </p:stCondLst>
                                  <p:childTnLst>
                                    <p:set>
                                      <p:cBhvr>
                                        <p:cTn id="263" dur="1" fill="hold">
                                          <p:stCondLst>
                                            <p:cond delay="0"/>
                                          </p:stCondLst>
                                        </p:cTn>
                                        <p:tgtEl>
                                          <p:spTgt spid="76"/>
                                        </p:tgtEl>
                                        <p:attrNameLst>
                                          <p:attrName>style.visibility</p:attrName>
                                        </p:attrNameLst>
                                      </p:cBhvr>
                                      <p:to>
                                        <p:strVal val="visible"/>
                                      </p:to>
                                    </p:set>
                                  </p:childTnLst>
                                </p:cTn>
                              </p:par>
                              <p:par>
                                <p:cTn id="264" presetID="9" presetClass="entr" presetSubtype="0" fill="hold" nodeType="withEffect">
                                  <p:stCondLst>
                                    <p:cond delay="0"/>
                                  </p:stCondLst>
                                  <p:childTnLst>
                                    <p:set>
                                      <p:cBhvr>
                                        <p:cTn id="265" dur="1" fill="hold">
                                          <p:stCondLst>
                                            <p:cond delay="0"/>
                                          </p:stCondLst>
                                        </p:cTn>
                                        <p:tgtEl>
                                          <p:spTgt spid="87"/>
                                        </p:tgtEl>
                                        <p:attrNameLst>
                                          <p:attrName>style.visibility</p:attrName>
                                        </p:attrNameLst>
                                      </p:cBhvr>
                                      <p:to>
                                        <p:strVal val="visible"/>
                                      </p:to>
                                    </p:set>
                                    <p:animEffect transition="in" filter="dissolve">
                                      <p:cBhvr>
                                        <p:cTn id="266" dur="500"/>
                                        <p:tgtEl>
                                          <p:spTgt spid="87"/>
                                        </p:tgtEl>
                                      </p:cBhvr>
                                    </p:animEffect>
                                  </p:childTnLst>
                                </p:cTn>
                              </p:par>
                              <p:par>
                                <p:cTn id="267" presetID="9" presetClass="entr" presetSubtype="0" fill="hold" nodeType="withEffect">
                                  <p:stCondLst>
                                    <p:cond delay="0"/>
                                  </p:stCondLst>
                                  <p:childTnLst>
                                    <p:set>
                                      <p:cBhvr>
                                        <p:cTn id="268" dur="1" fill="hold">
                                          <p:stCondLst>
                                            <p:cond delay="0"/>
                                          </p:stCondLst>
                                        </p:cTn>
                                        <p:tgtEl>
                                          <p:spTgt spid="96"/>
                                        </p:tgtEl>
                                        <p:attrNameLst>
                                          <p:attrName>style.visibility</p:attrName>
                                        </p:attrNameLst>
                                      </p:cBhvr>
                                      <p:to>
                                        <p:strVal val="visible"/>
                                      </p:to>
                                    </p:set>
                                    <p:animEffect transition="in" filter="dissolve">
                                      <p:cBhvr>
                                        <p:cTn id="269" dur="500"/>
                                        <p:tgtEl>
                                          <p:spTgt spid="96"/>
                                        </p:tgtEl>
                                      </p:cBhvr>
                                    </p:animEffect>
                                  </p:childTnLst>
                                </p:cTn>
                              </p:par>
                              <p:par>
                                <p:cTn id="270" presetID="9" presetClass="entr" presetSubtype="0" fill="hold" nodeType="withEffect">
                                  <p:stCondLst>
                                    <p:cond delay="0"/>
                                  </p:stCondLst>
                                  <p:childTnLst>
                                    <p:set>
                                      <p:cBhvr>
                                        <p:cTn id="271" dur="1" fill="hold">
                                          <p:stCondLst>
                                            <p:cond delay="0"/>
                                          </p:stCondLst>
                                        </p:cTn>
                                        <p:tgtEl>
                                          <p:spTgt spid="97"/>
                                        </p:tgtEl>
                                        <p:attrNameLst>
                                          <p:attrName>style.visibility</p:attrName>
                                        </p:attrNameLst>
                                      </p:cBhvr>
                                      <p:to>
                                        <p:strVal val="visible"/>
                                      </p:to>
                                    </p:set>
                                    <p:animEffect transition="in" filter="dissolve">
                                      <p:cBhvr>
                                        <p:cTn id="272" dur="500"/>
                                        <p:tgtEl>
                                          <p:spTgt spid="97"/>
                                        </p:tgtEl>
                                      </p:cBhvr>
                                    </p:animEffect>
                                  </p:childTnLst>
                                </p:cTn>
                              </p:par>
                              <p:par>
                                <p:cTn id="273" presetID="9" presetClass="entr" presetSubtype="0" fill="hold" nodeType="withEffect">
                                  <p:stCondLst>
                                    <p:cond delay="0"/>
                                  </p:stCondLst>
                                  <p:childTnLst>
                                    <p:set>
                                      <p:cBhvr>
                                        <p:cTn id="274" dur="1" fill="hold">
                                          <p:stCondLst>
                                            <p:cond delay="0"/>
                                          </p:stCondLst>
                                        </p:cTn>
                                        <p:tgtEl>
                                          <p:spTgt spid="98"/>
                                        </p:tgtEl>
                                        <p:attrNameLst>
                                          <p:attrName>style.visibility</p:attrName>
                                        </p:attrNameLst>
                                      </p:cBhvr>
                                      <p:to>
                                        <p:strVal val="visible"/>
                                      </p:to>
                                    </p:set>
                                    <p:animEffect transition="in" filter="dissolve">
                                      <p:cBhvr>
                                        <p:cTn id="275" dur="500"/>
                                        <p:tgtEl>
                                          <p:spTgt spid="98"/>
                                        </p:tgtEl>
                                      </p:cBhvr>
                                    </p:animEffect>
                                  </p:childTnLst>
                                </p:cTn>
                              </p:par>
                            </p:childTnLst>
                          </p:cTn>
                        </p:par>
                      </p:childTnLst>
                    </p:cTn>
                  </p:par>
                  <p:par>
                    <p:cTn id="276" fill="hold">
                      <p:stCondLst>
                        <p:cond delay="indefinite"/>
                      </p:stCondLst>
                      <p:childTnLst>
                        <p:par>
                          <p:cTn id="277" fill="hold">
                            <p:stCondLst>
                              <p:cond delay="0"/>
                            </p:stCondLst>
                            <p:childTnLst>
                              <p:par>
                                <p:cTn id="278" presetID="1" presetClass="entr" presetSubtype="0" fill="hold" grpId="0" nodeType="clickEffect">
                                  <p:stCondLst>
                                    <p:cond delay="0"/>
                                  </p:stCondLst>
                                  <p:childTnLst>
                                    <p:set>
                                      <p:cBhvr>
                                        <p:cTn id="279" dur="1" fill="hold">
                                          <p:stCondLst>
                                            <p:cond delay="0"/>
                                          </p:stCondLst>
                                        </p:cTn>
                                        <p:tgtEl>
                                          <p:spTgt spid="45"/>
                                        </p:tgtEl>
                                        <p:attrNameLst>
                                          <p:attrName>style.visibility</p:attrName>
                                        </p:attrNameLst>
                                      </p:cBhvr>
                                      <p:to>
                                        <p:strVal val="visible"/>
                                      </p:to>
                                    </p:set>
                                  </p:childTnLst>
                                </p:cTn>
                              </p:par>
                              <p:par>
                                <p:cTn id="280" presetID="1" presetClass="exit" presetSubtype="0" fill="hold" nodeType="withEffect">
                                  <p:stCondLst>
                                    <p:cond delay="0"/>
                                  </p:stCondLst>
                                  <p:childTnLst>
                                    <p:set>
                                      <p:cBhvr>
                                        <p:cTn id="281" dur="1" fill="hold">
                                          <p:stCondLst>
                                            <p:cond delay="0"/>
                                          </p:stCondLst>
                                        </p:cTn>
                                        <p:tgtEl>
                                          <p:spTgt spid="87"/>
                                        </p:tgtEl>
                                        <p:attrNameLst>
                                          <p:attrName>style.visibility</p:attrName>
                                        </p:attrNameLst>
                                      </p:cBhvr>
                                      <p:to>
                                        <p:strVal val="hidden"/>
                                      </p:to>
                                    </p:set>
                                  </p:childTnLst>
                                </p:cTn>
                              </p:par>
                              <p:par>
                                <p:cTn id="282" presetID="1" presetClass="exit" presetSubtype="0" fill="hold" nodeType="withEffect">
                                  <p:stCondLst>
                                    <p:cond delay="0"/>
                                  </p:stCondLst>
                                  <p:childTnLst>
                                    <p:set>
                                      <p:cBhvr>
                                        <p:cTn id="283" dur="1" fill="hold">
                                          <p:stCondLst>
                                            <p:cond delay="0"/>
                                          </p:stCondLst>
                                        </p:cTn>
                                        <p:tgtEl>
                                          <p:spTgt spid="96"/>
                                        </p:tgtEl>
                                        <p:attrNameLst>
                                          <p:attrName>style.visibility</p:attrName>
                                        </p:attrNameLst>
                                      </p:cBhvr>
                                      <p:to>
                                        <p:strVal val="hidden"/>
                                      </p:to>
                                    </p:set>
                                  </p:childTnLst>
                                </p:cTn>
                              </p:par>
                              <p:par>
                                <p:cTn id="284" presetID="1" presetClass="exit" presetSubtype="0" fill="hold" nodeType="withEffect">
                                  <p:stCondLst>
                                    <p:cond delay="0"/>
                                  </p:stCondLst>
                                  <p:childTnLst>
                                    <p:set>
                                      <p:cBhvr>
                                        <p:cTn id="285" dur="1" fill="hold">
                                          <p:stCondLst>
                                            <p:cond delay="0"/>
                                          </p:stCondLst>
                                        </p:cTn>
                                        <p:tgtEl>
                                          <p:spTgt spid="97"/>
                                        </p:tgtEl>
                                        <p:attrNameLst>
                                          <p:attrName>style.visibility</p:attrName>
                                        </p:attrNameLst>
                                      </p:cBhvr>
                                      <p:to>
                                        <p:strVal val="hidden"/>
                                      </p:to>
                                    </p:set>
                                  </p:childTnLst>
                                </p:cTn>
                              </p:par>
                              <p:par>
                                <p:cTn id="286" presetID="1" presetClass="exit" presetSubtype="0" fill="hold" nodeType="withEffect">
                                  <p:stCondLst>
                                    <p:cond delay="0"/>
                                  </p:stCondLst>
                                  <p:childTnLst>
                                    <p:set>
                                      <p:cBhvr>
                                        <p:cTn id="287" dur="1" fill="hold">
                                          <p:stCondLst>
                                            <p:cond delay="0"/>
                                          </p:stCondLst>
                                        </p:cTn>
                                        <p:tgtEl>
                                          <p:spTgt spid="98"/>
                                        </p:tgtEl>
                                        <p:attrNameLst>
                                          <p:attrName>style.visibility</p:attrName>
                                        </p:attrNameLst>
                                      </p:cBhvr>
                                      <p:to>
                                        <p:strVal val="hidden"/>
                                      </p:to>
                                    </p:set>
                                  </p:childTnLst>
                                </p:cTn>
                              </p:par>
                              <p:par>
                                <p:cTn id="288" presetID="1" presetClass="exit" presetSubtype="0" fill="hold" nodeType="withEffect">
                                  <p:stCondLst>
                                    <p:cond delay="0"/>
                                  </p:stCondLst>
                                  <p:childTnLst>
                                    <p:set>
                                      <p:cBhvr>
                                        <p:cTn id="289" dur="1" fill="hold">
                                          <p:stCondLst>
                                            <p:cond delay="0"/>
                                          </p:stCondLst>
                                        </p:cTn>
                                        <p:tgtEl>
                                          <p:spTgt spid="94"/>
                                        </p:tgtEl>
                                        <p:attrNameLst>
                                          <p:attrName>style.visibility</p:attrName>
                                        </p:attrNameLst>
                                      </p:cBhvr>
                                      <p:to>
                                        <p:strVal val="hidden"/>
                                      </p:to>
                                    </p:set>
                                  </p:childTnLst>
                                </p:cTn>
                              </p:par>
                              <p:par>
                                <p:cTn id="290" presetID="1" presetClass="exit" presetSubtype="0" fill="hold" nodeType="withEffect">
                                  <p:stCondLst>
                                    <p:cond delay="0"/>
                                  </p:stCondLst>
                                  <p:childTnLst>
                                    <p:set>
                                      <p:cBhvr>
                                        <p:cTn id="291" dur="1" fill="hold">
                                          <p:stCondLst>
                                            <p:cond delay="0"/>
                                          </p:stCondLst>
                                        </p:cTn>
                                        <p:tgtEl>
                                          <p:spTgt spid="84"/>
                                        </p:tgtEl>
                                        <p:attrNameLst>
                                          <p:attrName>style.visibility</p:attrName>
                                        </p:attrNameLst>
                                      </p:cBhvr>
                                      <p:to>
                                        <p:strVal val="hidden"/>
                                      </p:to>
                                    </p:set>
                                  </p:childTnLst>
                                </p:cTn>
                              </p:par>
                              <p:par>
                                <p:cTn id="292" presetID="1" presetClass="exit" presetSubtype="0" fill="hold" nodeType="withEffect">
                                  <p:stCondLst>
                                    <p:cond delay="0"/>
                                  </p:stCondLst>
                                  <p:childTnLst>
                                    <p:set>
                                      <p:cBhvr>
                                        <p:cTn id="293" dur="1" fill="hold">
                                          <p:stCondLst>
                                            <p:cond delay="0"/>
                                          </p:stCondLst>
                                        </p:cTn>
                                        <p:tgtEl>
                                          <p:spTgt spid="105"/>
                                        </p:tgtEl>
                                        <p:attrNameLst>
                                          <p:attrName>style.visibility</p:attrName>
                                        </p:attrNameLst>
                                      </p:cBhvr>
                                      <p:to>
                                        <p:strVal val="hidden"/>
                                      </p:to>
                                    </p:set>
                                  </p:childTnLst>
                                </p:cTn>
                              </p:par>
                              <p:par>
                                <p:cTn id="294" presetID="1" presetClass="exit" presetSubtype="0" fill="hold" nodeType="withEffect">
                                  <p:stCondLst>
                                    <p:cond delay="0"/>
                                  </p:stCondLst>
                                  <p:childTnLst>
                                    <p:set>
                                      <p:cBhvr>
                                        <p:cTn id="295" dur="1" fill="hold">
                                          <p:stCondLst>
                                            <p:cond delay="0"/>
                                          </p:stCondLst>
                                        </p:cTn>
                                        <p:tgtEl>
                                          <p:spTgt spid="106"/>
                                        </p:tgtEl>
                                        <p:attrNameLst>
                                          <p:attrName>style.visibility</p:attrName>
                                        </p:attrNameLst>
                                      </p:cBhvr>
                                      <p:to>
                                        <p:strVal val="hidden"/>
                                      </p:to>
                                    </p:set>
                                  </p:childTnLst>
                                </p:cTn>
                              </p:par>
                              <p:par>
                                <p:cTn id="296" presetID="1" presetClass="exit" presetSubtype="0" fill="hold" nodeType="withEffect">
                                  <p:stCondLst>
                                    <p:cond delay="0"/>
                                  </p:stCondLst>
                                  <p:childTnLst>
                                    <p:set>
                                      <p:cBhvr>
                                        <p:cTn id="297" dur="1" fill="hold">
                                          <p:stCondLst>
                                            <p:cond delay="0"/>
                                          </p:stCondLst>
                                        </p:cTn>
                                        <p:tgtEl>
                                          <p:spTgt spid="89"/>
                                        </p:tgtEl>
                                        <p:attrNameLst>
                                          <p:attrName>style.visibility</p:attrName>
                                        </p:attrNameLst>
                                      </p:cBhvr>
                                      <p:to>
                                        <p:strVal val="hidden"/>
                                      </p:to>
                                    </p:set>
                                  </p:childTnLst>
                                </p:cTn>
                              </p:par>
                              <p:par>
                                <p:cTn id="298" presetID="1" presetClass="exit" presetSubtype="0" fill="hold" nodeType="withEffect">
                                  <p:stCondLst>
                                    <p:cond delay="0"/>
                                  </p:stCondLst>
                                  <p:childTnLst>
                                    <p:set>
                                      <p:cBhvr>
                                        <p:cTn id="299" dur="1" fill="hold">
                                          <p:stCondLst>
                                            <p:cond delay="0"/>
                                          </p:stCondLst>
                                        </p:cTn>
                                        <p:tgtEl>
                                          <p:spTgt spid="88"/>
                                        </p:tgtEl>
                                        <p:attrNameLst>
                                          <p:attrName>style.visibility</p:attrName>
                                        </p:attrNameLst>
                                      </p:cBhvr>
                                      <p:to>
                                        <p:strVal val="hidden"/>
                                      </p:to>
                                    </p:set>
                                  </p:childTnLst>
                                </p:cTn>
                              </p:par>
                              <p:par>
                                <p:cTn id="300" presetID="1" presetClass="exit" presetSubtype="0" fill="hold" nodeType="withEffect">
                                  <p:stCondLst>
                                    <p:cond delay="0"/>
                                  </p:stCondLst>
                                  <p:childTnLst>
                                    <p:set>
                                      <p:cBhvr>
                                        <p:cTn id="301" dur="1" fill="hold">
                                          <p:stCondLst>
                                            <p:cond delay="0"/>
                                          </p:stCondLst>
                                        </p:cTn>
                                        <p:tgtEl>
                                          <p:spTgt spid="103"/>
                                        </p:tgtEl>
                                        <p:attrNameLst>
                                          <p:attrName>style.visibility</p:attrName>
                                        </p:attrNameLst>
                                      </p:cBhvr>
                                      <p:to>
                                        <p:strVal val="hidden"/>
                                      </p:to>
                                    </p:set>
                                  </p:childTnLst>
                                </p:cTn>
                              </p:par>
                              <p:par>
                                <p:cTn id="302" presetID="1" presetClass="exit" presetSubtype="0" fill="hold" nodeType="withEffect">
                                  <p:stCondLst>
                                    <p:cond delay="0"/>
                                  </p:stCondLst>
                                  <p:childTnLst>
                                    <p:set>
                                      <p:cBhvr>
                                        <p:cTn id="303" dur="1" fill="hold">
                                          <p:stCondLst>
                                            <p:cond delay="0"/>
                                          </p:stCondLst>
                                        </p:cTn>
                                        <p:tgtEl>
                                          <p:spTgt spid="10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4" grpId="0"/>
      <p:bldP spid="15" grpId="0"/>
      <p:bldP spid="16" grpId="0"/>
      <p:bldP spid="17" grpId="0"/>
      <p:bldP spid="20" grpId="0"/>
      <p:bldP spid="24" grpId="0"/>
      <p:bldP spid="25" grpId="0"/>
      <p:bldP spid="26" grpId="0"/>
      <p:bldP spid="27" grpId="0"/>
      <p:bldP spid="57" grpId="0"/>
      <p:bldP spid="60" grpId="0"/>
      <p:bldP spid="60" grpId="1"/>
      <p:bldP spid="66" grpId="0"/>
      <p:bldP spid="66" grpId="1"/>
      <p:bldP spid="67" grpId="0"/>
      <p:bldP spid="77" grpId="0"/>
      <p:bldP spid="45" grpId="0"/>
      <p:bldP spid="46" grpId="0"/>
      <p:bldP spid="47" grpId="0"/>
      <p:bldP spid="48" grpId="0"/>
      <p:bldP spid="49" grpId="0"/>
      <p:bldP spid="52" grpId="0"/>
      <p:bldP spid="52" grpId="1"/>
      <p:bldP spid="61" grpId="0"/>
      <p:bldP spid="61" grpId="1"/>
      <p:bldP spid="70" grpId="0"/>
      <p:bldP spid="70" grpId="1"/>
      <p:bldP spid="70" grpId="2"/>
      <p:bldP spid="73" grpId="0"/>
      <p:bldP spid="73" grpId="1"/>
      <p:bldP spid="73" grpId="2"/>
      <p:bldP spid="76" grpId="0"/>
      <p:bldP spid="83" grpId="0"/>
      <p:bldP spid="85" grpId="0"/>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3"/>
          <p:cNvSpPr/>
          <p:nvPr/>
        </p:nvSpPr>
        <p:spPr>
          <a:xfrm>
            <a:off x="0" y="3105835"/>
            <a:ext cx="9144000" cy="553998"/>
          </a:xfrm>
          <a:prstGeom prst="rect">
            <a:avLst/>
          </a:prstGeom>
        </p:spPr>
        <p:txBody>
          <a:bodyPr wrap="square">
            <a:spAutoFit/>
          </a:bodyPr>
          <a:lstStyle/>
          <a:p>
            <a:pPr algn="ctr"/>
            <a:r>
              <a:rPr lang="en-US" sz="3000" dirty="0" smtClean="0">
                <a:latin typeface="Times New Roman" pitchFamily="18" charset="0"/>
                <a:cs typeface="Times New Roman" pitchFamily="18" charset="0"/>
              </a:rPr>
              <a:t>Reasoning in </a:t>
            </a:r>
            <a:r>
              <a:rPr lang="en-US" sz="3000" i="1" dirty="0" err="1" smtClean="0">
                <a:latin typeface="Times New Roman" pitchFamily="18" charset="0"/>
                <a:cs typeface="Times New Roman" pitchFamily="18" charset="0"/>
              </a:rPr>
              <a:t>Begriffsschrift</a:t>
            </a:r>
            <a:r>
              <a:rPr lang="en-US" sz="3000" dirty="0" smtClean="0">
                <a:latin typeface="Times New Roman" pitchFamily="18" charset="0"/>
                <a:cs typeface="Times New Roman" pitchFamily="18" charset="0"/>
              </a:rPr>
              <a:t>: the proof of theorem 133</a:t>
            </a:r>
            <a:endParaRPr lang="en-US" sz="3000" dirty="0">
              <a:latin typeface="Times New Roman" pitchFamily="18" charset="0"/>
              <a:cs typeface="Times New Roman" pitchFamily="18" charset="0"/>
            </a:endParaRPr>
          </a:p>
        </p:txBody>
      </p:sp>
      <p:sp>
        <p:nvSpPr>
          <p:cNvPr id="5" name="Rectangle 4"/>
          <p:cNvSpPr/>
          <p:nvPr/>
        </p:nvSpPr>
        <p:spPr>
          <a:xfrm>
            <a:off x="0" y="87868"/>
            <a:ext cx="9144000" cy="353943"/>
          </a:xfrm>
          <a:prstGeom prst="rect">
            <a:avLst/>
          </a:prstGeom>
        </p:spPr>
        <p:txBody>
          <a:bodyPr wrap="square">
            <a:spAutoFit/>
          </a:bodyPr>
          <a:lstStyle/>
          <a:p>
            <a:pPr algn="ctr"/>
            <a:r>
              <a:rPr lang="en-US" sz="1700" b="1" dirty="0" smtClean="0">
                <a:latin typeface="Times New Roman" pitchFamily="18" charset="0"/>
                <a:cs typeface="Times New Roman" pitchFamily="18" charset="0"/>
              </a:rPr>
              <a:t>Reasoning in </a:t>
            </a:r>
            <a:r>
              <a:rPr lang="en-US" sz="1700" b="1" i="1" dirty="0" err="1" smtClean="0">
                <a:latin typeface="Times New Roman" pitchFamily="18" charset="0"/>
                <a:cs typeface="Times New Roman" pitchFamily="18" charset="0"/>
              </a:rPr>
              <a:t>Begriffsschrift</a:t>
            </a:r>
            <a:r>
              <a:rPr lang="en-US" sz="1700" b="1" dirty="0" smtClean="0">
                <a:latin typeface="Times New Roman" pitchFamily="18" charset="0"/>
                <a:cs typeface="Times New Roman" pitchFamily="18" charset="0"/>
              </a:rPr>
              <a:t>: the proof of theorem 133</a:t>
            </a:r>
            <a:endParaRPr lang="en-US" sz="1700" b="1" dirty="0">
              <a:latin typeface="Times New Roman" pitchFamily="18" charset="0"/>
              <a:cs typeface="Times New Roman" pitchFamily="18" charset="0"/>
            </a:endParaRPr>
          </a:p>
        </p:txBody>
      </p:sp>
      <p:sp>
        <p:nvSpPr>
          <p:cNvPr id="7" name="TextBox 6"/>
          <p:cNvSpPr txBox="1"/>
          <p:nvPr/>
        </p:nvSpPr>
        <p:spPr>
          <a:xfrm>
            <a:off x="8801496" y="6564868"/>
            <a:ext cx="415498" cy="369332"/>
          </a:xfrm>
          <a:prstGeom prst="rect">
            <a:avLst/>
          </a:prstGeom>
          <a:noFill/>
        </p:spPr>
        <p:txBody>
          <a:bodyPr wrap="none" rtlCol="0">
            <a:spAutoFit/>
          </a:bodyPr>
          <a:lstStyle/>
          <a:p>
            <a:r>
              <a:rPr lang="en-US" dirty="0" smtClean="0">
                <a:latin typeface="Times New Roman" pitchFamily="18" charset="0"/>
                <a:cs typeface="Times New Roman" pitchFamily="18" charset="0"/>
              </a:rPr>
              <a:t>13</a:t>
            </a:r>
            <a:endParaRPr lang="en-US" dirty="0">
              <a:latin typeface="Times New Roman" pitchFamily="18" charset="0"/>
              <a:cs typeface="Times New Roman" pitchFamily="18" charset="0"/>
            </a:endParaRPr>
          </a:p>
        </p:txBody>
      </p:sp>
      <p:sp>
        <p:nvSpPr>
          <p:cNvPr id="9" name="Rectangle 8"/>
          <p:cNvSpPr/>
          <p:nvPr/>
        </p:nvSpPr>
        <p:spPr>
          <a:xfrm>
            <a:off x="685800" y="1295400"/>
            <a:ext cx="7924800" cy="1200329"/>
          </a:xfrm>
          <a:prstGeom prst="rect">
            <a:avLst/>
          </a:prstGeom>
        </p:spPr>
        <p:txBody>
          <a:bodyPr wrap="square">
            <a:spAutoFit/>
          </a:bodyPr>
          <a:lstStyle/>
          <a:p>
            <a:r>
              <a:rPr lang="en-US" dirty="0" smtClean="0">
                <a:latin typeface="Times New Roman" pitchFamily="18" charset="0"/>
                <a:cs typeface="Times New Roman" pitchFamily="18" charset="0"/>
              </a:rPr>
              <a:t>The strategy of the proof is to transform definitions into a form suitable for joining inferences. Most of the joins are some form of hypothetical syllogism, governed by rules such as that given in theorem 5. We will consider the chain of inferences from definition 76 up through the join that yields theorem 81.</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xit" presetSubtype="0" fill="hold" grpId="0" nodeType="clickEffect">
                                  <p:stCondLst>
                                    <p:cond delay="0"/>
                                  </p:stCondLst>
                                  <p:childTnLst>
                                    <p:animEffect transition="out" filter="dissolve">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dissolve">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9" grpId="0"/>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Rectangle 4"/>
          <p:cNvSpPr/>
          <p:nvPr/>
        </p:nvSpPr>
        <p:spPr>
          <a:xfrm>
            <a:off x="4430525" y="381000"/>
            <a:ext cx="2960875" cy="369332"/>
          </a:xfrm>
          <a:prstGeom prst="rect">
            <a:avLst/>
          </a:prstGeom>
        </p:spPr>
        <p:txBody>
          <a:bodyPr wrap="none">
            <a:spAutoFit/>
          </a:bodyPr>
          <a:lstStyle/>
          <a:p>
            <a:pPr>
              <a:buFont typeface="Arial" pitchFamily="34" charset="0"/>
              <a:buChar char="•"/>
            </a:pPr>
            <a:r>
              <a:rPr lang="en-US" dirty="0" smtClean="0">
                <a:latin typeface="Times New Roman" pitchFamily="18" charset="0"/>
                <a:cs typeface="Times New Roman" pitchFamily="18" charset="0"/>
              </a:rPr>
              <a:t> We begin with definition 76.</a:t>
            </a:r>
            <a:endParaRPr lang="en-US" dirty="0">
              <a:latin typeface="Times New Roman" pitchFamily="18" charset="0"/>
              <a:cs typeface="Times New Roman" pitchFamily="18" charset="0"/>
            </a:endParaRPr>
          </a:p>
        </p:txBody>
      </p:sp>
      <p:sp>
        <p:nvSpPr>
          <p:cNvPr id="6" name="Rectangle 5"/>
          <p:cNvSpPr/>
          <p:nvPr/>
        </p:nvSpPr>
        <p:spPr>
          <a:xfrm>
            <a:off x="4419600" y="838200"/>
            <a:ext cx="4572000" cy="646331"/>
          </a:xfrm>
          <a:prstGeom prst="rect">
            <a:avLst/>
          </a:prstGeom>
        </p:spPr>
        <p:txBody>
          <a:bodyPr>
            <a:spAutoFit/>
          </a:bodyPr>
          <a:lstStyle/>
          <a:p>
            <a:pPr>
              <a:buFont typeface="Arial" pitchFamily="34" charset="0"/>
              <a:buChar char="•"/>
            </a:pPr>
            <a:r>
              <a:rPr lang="en-US" dirty="0" smtClean="0">
                <a:latin typeface="Times New Roman" pitchFamily="18" charset="0"/>
                <a:cs typeface="Times New Roman" pitchFamily="18" charset="0"/>
              </a:rPr>
              <a:t> First we have to transform the definition into a conditional using theorem 68 as rule.</a:t>
            </a:r>
            <a:endParaRPr lang="en-US" dirty="0">
              <a:latin typeface="Times New Roman" pitchFamily="18" charset="0"/>
              <a:cs typeface="Times New Roman" pitchFamily="18" charset="0"/>
            </a:endParaRPr>
          </a:p>
        </p:txBody>
      </p:sp>
      <p:cxnSp>
        <p:nvCxnSpPr>
          <p:cNvPr id="52" name="Straight Connector 51"/>
          <p:cNvCxnSpPr/>
          <p:nvPr/>
        </p:nvCxnSpPr>
        <p:spPr>
          <a:xfrm>
            <a:off x="762000" y="838200"/>
            <a:ext cx="106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838200" y="2057400"/>
            <a:ext cx="990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a:off x="228600" y="1447800"/>
            <a:ext cx="1219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1371600" y="1143000"/>
            <a:ext cx="457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1524000" y="1447800"/>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a:endCxn id="60" idx="3"/>
          </p:cNvCxnSpPr>
          <p:nvPr/>
        </p:nvCxnSpPr>
        <p:spPr>
          <a:xfrm rot="5400000">
            <a:off x="984665" y="996535"/>
            <a:ext cx="316677" cy="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1371600" y="1295400"/>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Freeform 58"/>
          <p:cNvSpPr/>
          <p:nvPr/>
        </p:nvSpPr>
        <p:spPr>
          <a:xfrm>
            <a:off x="533400" y="838200"/>
            <a:ext cx="228600" cy="76200"/>
          </a:xfrm>
          <a:custGeom>
            <a:avLst/>
            <a:gdLst>
              <a:gd name="connsiteX0" fmla="*/ 217714 w 217714"/>
              <a:gd name="connsiteY0" fmla="*/ 0 h 139700"/>
              <a:gd name="connsiteX1" fmla="*/ 152400 w 217714"/>
              <a:gd name="connsiteY1" fmla="*/ 119743 h 139700"/>
              <a:gd name="connsiteX2" fmla="*/ 54428 w 217714"/>
              <a:gd name="connsiteY2" fmla="*/ 119743 h 139700"/>
              <a:gd name="connsiteX3" fmla="*/ 0 w 217714"/>
              <a:gd name="connsiteY3" fmla="*/ 21772 h 139700"/>
              <a:gd name="connsiteX4" fmla="*/ 0 w 217714"/>
              <a:gd name="connsiteY4" fmla="*/ 21772 h 1397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714" h="139700">
                <a:moveTo>
                  <a:pt x="217714" y="0"/>
                </a:moveTo>
                <a:cubicBezTo>
                  <a:pt x="198664" y="49893"/>
                  <a:pt x="179614" y="99786"/>
                  <a:pt x="152400" y="119743"/>
                </a:cubicBezTo>
                <a:cubicBezTo>
                  <a:pt x="125186" y="139700"/>
                  <a:pt x="79828" y="136072"/>
                  <a:pt x="54428" y="119743"/>
                </a:cubicBezTo>
                <a:cubicBezTo>
                  <a:pt x="29028" y="103415"/>
                  <a:pt x="0" y="21772"/>
                  <a:pt x="0" y="21772"/>
                </a:cubicBezTo>
                <a:lnTo>
                  <a:pt x="0" y="21772"/>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0" name="Freeform 59"/>
          <p:cNvSpPr/>
          <p:nvPr/>
        </p:nvSpPr>
        <p:spPr>
          <a:xfrm>
            <a:off x="1143000" y="1143000"/>
            <a:ext cx="228600" cy="76200"/>
          </a:xfrm>
          <a:custGeom>
            <a:avLst/>
            <a:gdLst>
              <a:gd name="connsiteX0" fmla="*/ 217714 w 217714"/>
              <a:gd name="connsiteY0" fmla="*/ 0 h 139700"/>
              <a:gd name="connsiteX1" fmla="*/ 152400 w 217714"/>
              <a:gd name="connsiteY1" fmla="*/ 119743 h 139700"/>
              <a:gd name="connsiteX2" fmla="*/ 54428 w 217714"/>
              <a:gd name="connsiteY2" fmla="*/ 119743 h 139700"/>
              <a:gd name="connsiteX3" fmla="*/ 0 w 217714"/>
              <a:gd name="connsiteY3" fmla="*/ 21772 h 139700"/>
              <a:gd name="connsiteX4" fmla="*/ 0 w 217714"/>
              <a:gd name="connsiteY4" fmla="*/ 21772 h 1397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714" h="139700">
                <a:moveTo>
                  <a:pt x="217714" y="0"/>
                </a:moveTo>
                <a:cubicBezTo>
                  <a:pt x="198664" y="49893"/>
                  <a:pt x="179614" y="99786"/>
                  <a:pt x="152400" y="119743"/>
                </a:cubicBezTo>
                <a:cubicBezTo>
                  <a:pt x="125186" y="139700"/>
                  <a:pt x="79828" y="136072"/>
                  <a:pt x="54428" y="119743"/>
                </a:cubicBezTo>
                <a:cubicBezTo>
                  <a:pt x="29028" y="103415"/>
                  <a:pt x="0" y="21772"/>
                  <a:pt x="0" y="21772"/>
                </a:cubicBezTo>
                <a:lnTo>
                  <a:pt x="0" y="21772"/>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61" name="Straight Connector 60"/>
          <p:cNvCxnSpPr/>
          <p:nvPr/>
        </p:nvCxnSpPr>
        <p:spPr>
          <a:xfrm rot="5400000">
            <a:off x="1828800" y="2080719"/>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1828800" y="609600"/>
            <a:ext cx="596638" cy="430887"/>
          </a:xfrm>
          <a:prstGeom prst="rect">
            <a:avLst/>
          </a:prstGeom>
          <a:noFill/>
        </p:spPr>
        <p:txBody>
          <a:bodyPr wrap="none" rtlCol="0">
            <a:spAutoFit/>
          </a:bodyPr>
          <a:lstStyle/>
          <a:p>
            <a:r>
              <a:rPr lang="en-US" sz="2200" b="1" dirty="0" smtClean="0">
                <a:latin typeface="French Script MT" pitchFamily="66" charset="0"/>
                <a:cs typeface="Times New Roman" pitchFamily="18" charset="0"/>
              </a:rPr>
              <a:t>F</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y</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63" name="TextBox 62"/>
          <p:cNvSpPr txBox="1"/>
          <p:nvPr/>
        </p:nvSpPr>
        <p:spPr>
          <a:xfrm>
            <a:off x="1828800" y="914400"/>
            <a:ext cx="609462" cy="430887"/>
          </a:xfrm>
          <a:prstGeom prst="rect">
            <a:avLst/>
          </a:prstGeom>
          <a:noFill/>
        </p:spPr>
        <p:txBody>
          <a:bodyPr wrap="none" rtlCol="0">
            <a:spAutoFit/>
          </a:bodyPr>
          <a:lstStyle/>
          <a:p>
            <a:r>
              <a:rPr lang="en-US" sz="2200" b="1" dirty="0" smtClean="0">
                <a:latin typeface="French Script MT" pitchFamily="66" charset="0"/>
                <a:cs typeface="Times New Roman" pitchFamily="18" charset="0"/>
              </a:rPr>
              <a:t>F</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64" name="TextBox 63"/>
          <p:cNvSpPr txBox="1"/>
          <p:nvPr/>
        </p:nvSpPr>
        <p:spPr>
          <a:xfrm>
            <a:off x="1905000" y="1245513"/>
            <a:ext cx="793807"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 </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65" name="TextBox 64"/>
          <p:cNvSpPr txBox="1"/>
          <p:nvPr/>
        </p:nvSpPr>
        <p:spPr>
          <a:xfrm>
            <a:off x="2063206" y="1649832"/>
            <a:ext cx="625492" cy="430887"/>
          </a:xfrm>
          <a:prstGeom prst="rect">
            <a:avLst/>
          </a:prstGeom>
          <a:noFill/>
        </p:spPr>
        <p:txBody>
          <a:bodyPr wrap="none" rtlCol="0">
            <a:spAutoFit/>
          </a:bodyPr>
          <a:lstStyle/>
          <a:p>
            <a:r>
              <a:rPr lang="en-US" sz="2200" b="1" dirty="0" smtClean="0">
                <a:latin typeface="French Script MT" pitchFamily="66" charset="0"/>
                <a:cs typeface="Times New Roman" pitchFamily="18" charset="0"/>
              </a:rPr>
              <a:t>F</a:t>
            </a:r>
            <a:r>
              <a:rPr lang="en-US" dirty="0" smtClean="0">
                <a:latin typeface="Times New Roman" pitchFamily="18" charset="0"/>
                <a:cs typeface="Times New Roman" pitchFamily="18" charset="0"/>
              </a:rPr>
              <a:t>(</a:t>
            </a:r>
            <a:r>
              <a:rPr lang="en-US" dirty="0" smtClean="0"/>
              <a:t>α</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66" name="TextBox 65"/>
          <p:cNvSpPr txBox="1"/>
          <p:nvPr/>
        </p:nvSpPr>
        <p:spPr>
          <a:xfrm>
            <a:off x="2057400" y="2092387"/>
            <a:ext cx="927716" cy="369332"/>
          </a:xfrm>
          <a:prstGeom prst="rect">
            <a:avLst/>
          </a:prstGeom>
          <a:noFill/>
        </p:spPr>
        <p:txBody>
          <a:bodyPr wrap="square" rtlCol="0">
            <a:spAutoFit/>
          </a:bodyPr>
          <a:lstStyle/>
          <a:p>
            <a:r>
              <a:rPr lang="en-US" i="1" dirty="0" smtClean="0">
                <a:latin typeface="Times New Roman" pitchFamily="18" charset="0"/>
                <a:cs typeface="Times New Roman" pitchFamily="18" charset="0"/>
              </a:rPr>
              <a:t>f </a:t>
            </a:r>
            <a:r>
              <a:rPr lang="en-US" dirty="0" smtClean="0">
                <a:latin typeface="Times New Roman" pitchFamily="18" charset="0"/>
                <a:cs typeface="Times New Roman" pitchFamily="18" charset="0"/>
              </a:rPr>
              <a:t>(</a:t>
            </a:r>
            <a:r>
              <a:rPr lang="en-US" dirty="0" smtClean="0"/>
              <a:t>δ</a:t>
            </a:r>
            <a:r>
              <a:rPr lang="en-US" dirty="0" smtClean="0">
                <a:latin typeface="Times New Roman" pitchFamily="18" charset="0"/>
                <a:cs typeface="Times New Roman" pitchFamily="18" charset="0"/>
              </a:rPr>
              <a:t>, </a:t>
            </a:r>
            <a:r>
              <a:rPr lang="en-US" dirty="0" smtClean="0"/>
              <a:t>α</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67" name="Arc 66"/>
          <p:cNvSpPr/>
          <p:nvPr/>
        </p:nvSpPr>
        <p:spPr>
          <a:xfrm rot="14054470">
            <a:off x="1988214" y="1864908"/>
            <a:ext cx="694311" cy="560701"/>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8" name="Rectangle 67"/>
          <p:cNvSpPr/>
          <p:nvPr/>
        </p:nvSpPr>
        <p:spPr>
          <a:xfrm>
            <a:off x="1828800" y="1623519"/>
            <a:ext cx="304892" cy="369332"/>
          </a:xfrm>
          <a:prstGeom prst="rect">
            <a:avLst/>
          </a:prstGeom>
        </p:spPr>
        <p:txBody>
          <a:bodyPr wrap="none">
            <a:spAutoFit/>
          </a:bodyPr>
          <a:lstStyle/>
          <a:p>
            <a:r>
              <a:rPr lang="en-US" dirty="0" smtClean="0"/>
              <a:t>δ</a:t>
            </a:r>
            <a:endParaRPr lang="en-US" dirty="0"/>
          </a:p>
        </p:txBody>
      </p:sp>
      <p:sp>
        <p:nvSpPr>
          <p:cNvPr id="69" name="Rectangle 68"/>
          <p:cNvSpPr/>
          <p:nvPr/>
        </p:nvSpPr>
        <p:spPr>
          <a:xfrm>
            <a:off x="1828800" y="2133600"/>
            <a:ext cx="316112" cy="369332"/>
          </a:xfrm>
          <a:prstGeom prst="rect">
            <a:avLst/>
          </a:prstGeom>
        </p:spPr>
        <p:txBody>
          <a:bodyPr wrap="none">
            <a:spAutoFit/>
          </a:bodyPr>
          <a:lstStyle/>
          <a:p>
            <a:r>
              <a:rPr lang="en-US" dirty="0" smtClean="0"/>
              <a:t>α</a:t>
            </a:r>
            <a:endParaRPr lang="en-US" dirty="0"/>
          </a:p>
        </p:txBody>
      </p:sp>
      <p:sp>
        <p:nvSpPr>
          <p:cNvPr id="70" name="Rectangle 69"/>
          <p:cNvSpPr/>
          <p:nvPr/>
        </p:nvSpPr>
        <p:spPr>
          <a:xfrm>
            <a:off x="533400" y="685800"/>
            <a:ext cx="304800" cy="323165"/>
          </a:xfrm>
          <a:prstGeom prst="rect">
            <a:avLst/>
          </a:prstGeom>
        </p:spPr>
        <p:txBody>
          <a:bodyPr wrap="square">
            <a:spAutoFit/>
          </a:bodyPr>
          <a:lstStyle/>
          <a:p>
            <a:r>
              <a:rPr lang="en-US" sz="1500" b="1" dirty="0" smtClean="0">
                <a:latin typeface="French Script MT" pitchFamily="66" charset="0"/>
                <a:cs typeface="Times New Roman" pitchFamily="18" charset="0"/>
              </a:rPr>
              <a:t>F</a:t>
            </a:r>
            <a:endParaRPr lang="en-US" sz="1500" dirty="0"/>
          </a:p>
        </p:txBody>
      </p:sp>
      <p:sp>
        <p:nvSpPr>
          <p:cNvPr id="71" name="Rectangle 70"/>
          <p:cNvSpPr/>
          <p:nvPr/>
        </p:nvSpPr>
        <p:spPr>
          <a:xfrm>
            <a:off x="1143000" y="990600"/>
            <a:ext cx="274434" cy="307777"/>
          </a:xfrm>
          <a:prstGeom prst="rect">
            <a:avLst/>
          </a:prstGeom>
        </p:spPr>
        <p:txBody>
          <a:bodyPr wrap="square">
            <a:spAutoFit/>
          </a:bodyPr>
          <a:lstStyle/>
          <a:p>
            <a:r>
              <a:rPr lang="en-US" sz="1400" i="1" dirty="0" smtClean="0">
                <a:latin typeface="Times New Roman" pitchFamily="18" charset="0"/>
                <a:cs typeface="Times New Roman" pitchFamily="18" charset="0"/>
              </a:rPr>
              <a:t>a</a:t>
            </a:r>
            <a:endParaRPr lang="en-US" sz="1400" dirty="0"/>
          </a:p>
        </p:txBody>
      </p:sp>
      <p:sp>
        <p:nvSpPr>
          <p:cNvPr id="72" name="Rectangle 71"/>
          <p:cNvSpPr/>
          <p:nvPr/>
        </p:nvSpPr>
        <p:spPr>
          <a:xfrm>
            <a:off x="2804882" y="1219200"/>
            <a:ext cx="319318" cy="369332"/>
          </a:xfrm>
          <a:prstGeom prst="rect">
            <a:avLst/>
          </a:prstGeom>
        </p:spPr>
        <p:txBody>
          <a:bodyPr wrap="none">
            <a:spAutoFit/>
          </a:bodyPr>
          <a:lstStyle/>
          <a:p>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cxnSp>
        <p:nvCxnSpPr>
          <p:cNvPr id="73" name="Straight Connector 72"/>
          <p:cNvCxnSpPr/>
          <p:nvPr/>
        </p:nvCxnSpPr>
        <p:spPr>
          <a:xfrm rot="5400000">
            <a:off x="-457201" y="1524000"/>
            <a:ext cx="1828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5400000">
            <a:off x="1905000" y="1524000"/>
            <a:ext cx="1828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5400000">
            <a:off x="-685800" y="1524000"/>
            <a:ext cx="1981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5400000">
            <a:off x="3200400" y="1524000"/>
            <a:ext cx="1981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457200" y="609600"/>
            <a:ext cx="15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a:off x="457200" y="2438400"/>
            <a:ext cx="15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a:off x="304800" y="2514600"/>
            <a:ext cx="15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304800" y="533400"/>
            <a:ext cx="15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2667000" y="2438400"/>
            <a:ext cx="15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a:off x="2667000" y="609600"/>
            <a:ext cx="15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a:off x="4038600" y="2514600"/>
            <a:ext cx="15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a:off x="4038600" y="533400"/>
            <a:ext cx="15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152400" y="1524000"/>
            <a:ext cx="15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0" y="1524000"/>
            <a:ext cx="3048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5400000">
            <a:off x="-76200" y="1524000"/>
            <a:ext cx="3048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88" name="Rectangle 87"/>
          <p:cNvSpPr/>
          <p:nvPr/>
        </p:nvSpPr>
        <p:spPr>
          <a:xfrm>
            <a:off x="3340343" y="1131332"/>
            <a:ext cx="926857" cy="369332"/>
          </a:xfrm>
          <a:prstGeom prst="rect">
            <a:avLst/>
          </a:prstGeom>
        </p:spPr>
        <p:txBody>
          <a:bodyPr wrap="none">
            <a:spAutoFit/>
          </a:bodyPr>
          <a:lstStyle/>
          <a:p>
            <a:r>
              <a:rPr lang="en-US" i="1" dirty="0" smtClean="0">
                <a:latin typeface="Times New Roman" pitchFamily="18" charset="0"/>
                <a:cs typeface="Times New Roman" pitchFamily="18" charset="0"/>
              </a:rPr>
              <a:t>f </a:t>
            </a:r>
            <a:r>
              <a:rPr lang="en-US" dirty="0" smtClean="0">
                <a:latin typeface="Times New Roman" pitchFamily="18" charset="0"/>
                <a:cs typeface="Times New Roman" pitchFamily="18" charset="0"/>
              </a:rPr>
              <a:t>(</a:t>
            </a:r>
            <a:r>
              <a:rPr lang="en-US" i="1" dirty="0" err="1" smtClean="0">
                <a:latin typeface="Times New Roman" pitchFamily="18" charset="0"/>
                <a:cs typeface="Times New Roman" pitchFamily="18" charset="0"/>
              </a:rPr>
              <a:t>x</a:t>
            </a:r>
            <a:r>
              <a:rPr lang="en-US" baseline="-25000" dirty="0" err="1" smtClean="0">
                <a:latin typeface="Times New Roman" pitchFamily="18" charset="0"/>
                <a:cs typeface="Times New Roman" pitchFamily="18" charset="0"/>
              </a:rPr>
              <a:t>γ</a:t>
            </a:r>
            <a:r>
              <a:rPr lang="en-US"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y</a:t>
            </a:r>
            <a:r>
              <a:rPr lang="en-US" baseline="-25000" dirty="0" err="1" smtClean="0">
                <a:latin typeface="Times New Roman" pitchFamily="18" charset="0"/>
                <a:cs typeface="Times New Roman" pitchFamily="18" charset="0"/>
              </a:rPr>
              <a:t>β</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89" name="Rectangle 88"/>
          <p:cNvSpPr/>
          <p:nvPr/>
        </p:nvSpPr>
        <p:spPr>
          <a:xfrm>
            <a:off x="3062518" y="1371600"/>
            <a:ext cx="308098" cy="369332"/>
          </a:xfrm>
          <a:prstGeom prst="rect">
            <a:avLst/>
          </a:prstGeom>
        </p:spPr>
        <p:txBody>
          <a:bodyPr wrap="none">
            <a:spAutoFit/>
          </a:bodyPr>
          <a:lstStyle/>
          <a:p>
            <a:r>
              <a:rPr lang="en-US" dirty="0" smtClean="0">
                <a:latin typeface="Times New Roman" pitchFamily="18" charset="0"/>
                <a:cs typeface="Times New Roman" pitchFamily="18" charset="0"/>
              </a:rPr>
              <a:t>β</a:t>
            </a:r>
            <a:endParaRPr lang="en-US" dirty="0">
              <a:latin typeface="Times New Roman" pitchFamily="18" charset="0"/>
              <a:cs typeface="Times New Roman" pitchFamily="18" charset="0"/>
            </a:endParaRPr>
          </a:p>
        </p:txBody>
      </p:sp>
      <p:sp>
        <p:nvSpPr>
          <p:cNvPr id="90" name="Rectangle 89"/>
          <p:cNvSpPr/>
          <p:nvPr/>
        </p:nvSpPr>
        <p:spPr>
          <a:xfrm>
            <a:off x="3062518" y="990600"/>
            <a:ext cx="287258" cy="369332"/>
          </a:xfrm>
          <a:prstGeom prst="rect">
            <a:avLst/>
          </a:prstGeom>
        </p:spPr>
        <p:txBody>
          <a:bodyPr wrap="none">
            <a:spAutoFit/>
          </a:bodyPr>
          <a:lstStyle/>
          <a:p>
            <a:r>
              <a:rPr lang="en-US" dirty="0" smtClean="0">
                <a:latin typeface="Times New Roman" pitchFamily="18" charset="0"/>
                <a:cs typeface="Times New Roman" pitchFamily="18" charset="0"/>
              </a:rPr>
              <a:t>γ</a:t>
            </a:r>
            <a:endParaRPr lang="en-US" dirty="0">
              <a:latin typeface="Times New Roman" pitchFamily="18" charset="0"/>
              <a:cs typeface="Times New Roman" pitchFamily="18" charset="0"/>
            </a:endParaRPr>
          </a:p>
        </p:txBody>
      </p:sp>
      <p:sp>
        <p:nvSpPr>
          <p:cNvPr id="91" name="Freeform 90"/>
          <p:cNvSpPr/>
          <p:nvPr/>
        </p:nvSpPr>
        <p:spPr>
          <a:xfrm>
            <a:off x="3062518" y="1359932"/>
            <a:ext cx="261257" cy="50800"/>
          </a:xfrm>
          <a:custGeom>
            <a:avLst/>
            <a:gdLst>
              <a:gd name="connsiteX0" fmla="*/ 0 w 337457"/>
              <a:gd name="connsiteY0" fmla="*/ 45357 h 96157"/>
              <a:gd name="connsiteX1" fmla="*/ 65314 w 337457"/>
              <a:gd name="connsiteY1" fmla="*/ 78014 h 96157"/>
              <a:gd name="connsiteX2" fmla="*/ 174171 w 337457"/>
              <a:gd name="connsiteY2" fmla="*/ 1814 h 96157"/>
              <a:gd name="connsiteX3" fmla="*/ 272143 w 337457"/>
              <a:gd name="connsiteY3" fmla="*/ 88900 h 96157"/>
              <a:gd name="connsiteX4" fmla="*/ 337457 w 337457"/>
              <a:gd name="connsiteY4" fmla="*/ 45357 h 961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457" h="96157">
                <a:moveTo>
                  <a:pt x="0" y="45357"/>
                </a:moveTo>
                <a:cubicBezTo>
                  <a:pt x="18143" y="65314"/>
                  <a:pt x="36286" y="85271"/>
                  <a:pt x="65314" y="78014"/>
                </a:cubicBezTo>
                <a:cubicBezTo>
                  <a:pt x="94342" y="70757"/>
                  <a:pt x="139700" y="0"/>
                  <a:pt x="174171" y="1814"/>
                </a:cubicBezTo>
                <a:cubicBezTo>
                  <a:pt x="208642" y="3628"/>
                  <a:pt x="244929" y="81643"/>
                  <a:pt x="272143" y="88900"/>
                </a:cubicBezTo>
                <a:cubicBezTo>
                  <a:pt x="299357" y="96157"/>
                  <a:pt x="337457" y="45357"/>
                  <a:pt x="337457" y="45357"/>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2" name="TextBox 91"/>
          <p:cNvSpPr txBox="1"/>
          <p:nvPr/>
        </p:nvSpPr>
        <p:spPr>
          <a:xfrm>
            <a:off x="-70509" y="228600"/>
            <a:ext cx="527709"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(76)</a:t>
            </a:r>
            <a:endParaRPr lang="en-US" sz="1600" dirty="0">
              <a:latin typeface="Times New Roman" pitchFamily="18" charset="0"/>
              <a:cs typeface="Times New Roman" pitchFamily="18" charset="0"/>
            </a:endParaRPr>
          </a:p>
        </p:txBody>
      </p:sp>
      <p:cxnSp>
        <p:nvCxnSpPr>
          <p:cNvPr id="93" name="Straight Connector 92"/>
          <p:cNvCxnSpPr/>
          <p:nvPr/>
        </p:nvCxnSpPr>
        <p:spPr>
          <a:xfrm>
            <a:off x="228600" y="838200"/>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rot="5400000">
            <a:off x="-381000" y="1752600"/>
            <a:ext cx="1828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a:off x="533400" y="2667000"/>
            <a:ext cx="1295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a:off x="76200" y="838200"/>
            <a:ext cx="1752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rot="5400000">
            <a:off x="-76200" y="838200"/>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0" name="TextBox 119"/>
          <p:cNvSpPr txBox="1"/>
          <p:nvPr/>
        </p:nvSpPr>
        <p:spPr>
          <a:xfrm>
            <a:off x="1828800" y="621268"/>
            <a:ext cx="582211"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y</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21" name="TextBox 120"/>
          <p:cNvSpPr txBox="1"/>
          <p:nvPr/>
        </p:nvSpPr>
        <p:spPr>
          <a:xfrm>
            <a:off x="1843365" y="914400"/>
            <a:ext cx="595035"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23" name="TextBox 122"/>
          <p:cNvSpPr txBox="1"/>
          <p:nvPr/>
        </p:nvSpPr>
        <p:spPr>
          <a:xfrm>
            <a:off x="2057400" y="1676400"/>
            <a:ext cx="611065"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a:t>
            </a:r>
            <a:r>
              <a:rPr lang="en-US" dirty="0" smtClean="0"/>
              <a:t>α</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24" name="TextBox 123"/>
          <p:cNvSpPr txBox="1"/>
          <p:nvPr/>
        </p:nvSpPr>
        <p:spPr>
          <a:xfrm>
            <a:off x="-76200" y="228600"/>
            <a:ext cx="527709"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(77)</a:t>
            </a:r>
            <a:endParaRPr lang="en-US" sz="1600" dirty="0">
              <a:latin typeface="Times New Roman" pitchFamily="18" charset="0"/>
              <a:cs typeface="Times New Roman" pitchFamily="18" charset="0"/>
            </a:endParaRPr>
          </a:p>
        </p:txBody>
      </p:sp>
      <p:sp>
        <p:nvSpPr>
          <p:cNvPr id="125" name="TextBox 124"/>
          <p:cNvSpPr txBox="1"/>
          <p:nvPr/>
        </p:nvSpPr>
        <p:spPr>
          <a:xfrm>
            <a:off x="8801496" y="6564868"/>
            <a:ext cx="415498" cy="369332"/>
          </a:xfrm>
          <a:prstGeom prst="rect">
            <a:avLst/>
          </a:prstGeom>
          <a:noFill/>
        </p:spPr>
        <p:txBody>
          <a:bodyPr wrap="none" rtlCol="0">
            <a:spAutoFit/>
          </a:bodyPr>
          <a:lstStyle/>
          <a:p>
            <a:r>
              <a:rPr lang="en-US" dirty="0" smtClean="0">
                <a:latin typeface="Times New Roman" pitchFamily="18" charset="0"/>
                <a:cs typeface="Times New Roman" pitchFamily="18" charset="0"/>
              </a:rPr>
              <a:t>14</a:t>
            </a:r>
            <a:endParaRPr lang="en-US" dirty="0">
              <a:latin typeface="Times New Roman" pitchFamily="18" charset="0"/>
              <a:cs typeface="Times New Roman" pitchFamily="18" charset="0"/>
            </a:endParaRPr>
          </a:p>
        </p:txBody>
      </p:sp>
      <p:sp>
        <p:nvSpPr>
          <p:cNvPr id="130" name="Rectangle 129"/>
          <p:cNvSpPr/>
          <p:nvPr/>
        </p:nvSpPr>
        <p:spPr>
          <a:xfrm>
            <a:off x="0" y="87868"/>
            <a:ext cx="9144000" cy="353943"/>
          </a:xfrm>
          <a:prstGeom prst="rect">
            <a:avLst/>
          </a:prstGeom>
        </p:spPr>
        <p:txBody>
          <a:bodyPr wrap="square">
            <a:spAutoFit/>
          </a:bodyPr>
          <a:lstStyle/>
          <a:p>
            <a:pPr algn="ctr"/>
            <a:r>
              <a:rPr lang="en-US" sz="1700" b="1" dirty="0" smtClean="0">
                <a:latin typeface="Times New Roman" pitchFamily="18" charset="0"/>
                <a:cs typeface="Times New Roman" pitchFamily="18" charset="0"/>
              </a:rPr>
              <a:t>Reasoning in </a:t>
            </a:r>
            <a:r>
              <a:rPr lang="en-US" sz="1700" b="1" i="1" dirty="0" err="1" smtClean="0">
                <a:latin typeface="Times New Roman" pitchFamily="18" charset="0"/>
                <a:cs typeface="Times New Roman" pitchFamily="18" charset="0"/>
              </a:rPr>
              <a:t>Begriffsschrift</a:t>
            </a:r>
            <a:r>
              <a:rPr lang="en-US" sz="1700" b="1" dirty="0" smtClean="0">
                <a:latin typeface="Times New Roman" pitchFamily="18" charset="0"/>
                <a:cs typeface="Times New Roman" pitchFamily="18" charset="0"/>
              </a:rPr>
              <a:t>: the proof of theorem 133</a:t>
            </a:r>
            <a:endParaRPr lang="en-US" sz="17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xit" presetSubtype="0" fill="hold" nodeType="clickEffect">
                                  <p:stCondLst>
                                    <p:cond delay="0"/>
                                  </p:stCondLst>
                                  <p:childTnLst>
                                    <p:animEffect transition="out" filter="dissolve">
                                      <p:cBhvr>
                                        <p:cTn id="10" dur="1000"/>
                                        <p:tgtEl>
                                          <p:spTgt spid="75"/>
                                        </p:tgtEl>
                                      </p:cBhvr>
                                    </p:animEffect>
                                    <p:set>
                                      <p:cBhvr>
                                        <p:cTn id="11" dur="1" fill="hold">
                                          <p:stCondLst>
                                            <p:cond delay="999"/>
                                          </p:stCondLst>
                                        </p:cTn>
                                        <p:tgtEl>
                                          <p:spTgt spid="75"/>
                                        </p:tgtEl>
                                        <p:attrNameLst>
                                          <p:attrName>style.visibility</p:attrName>
                                        </p:attrNameLst>
                                      </p:cBhvr>
                                      <p:to>
                                        <p:strVal val="hidden"/>
                                      </p:to>
                                    </p:set>
                                  </p:childTnLst>
                                </p:cTn>
                              </p:par>
                              <p:par>
                                <p:cTn id="12" presetID="9" presetClass="exit" presetSubtype="0" fill="hold" nodeType="withEffect">
                                  <p:stCondLst>
                                    <p:cond delay="0"/>
                                  </p:stCondLst>
                                  <p:childTnLst>
                                    <p:animEffect transition="out" filter="dissolve">
                                      <p:cBhvr>
                                        <p:cTn id="13" dur="1000"/>
                                        <p:tgtEl>
                                          <p:spTgt spid="80"/>
                                        </p:tgtEl>
                                      </p:cBhvr>
                                    </p:animEffect>
                                    <p:set>
                                      <p:cBhvr>
                                        <p:cTn id="14" dur="1" fill="hold">
                                          <p:stCondLst>
                                            <p:cond delay="999"/>
                                          </p:stCondLst>
                                        </p:cTn>
                                        <p:tgtEl>
                                          <p:spTgt spid="80"/>
                                        </p:tgtEl>
                                        <p:attrNameLst>
                                          <p:attrName>style.visibility</p:attrName>
                                        </p:attrNameLst>
                                      </p:cBhvr>
                                      <p:to>
                                        <p:strVal val="hidden"/>
                                      </p:to>
                                    </p:set>
                                  </p:childTnLst>
                                </p:cTn>
                              </p:par>
                              <p:par>
                                <p:cTn id="15" presetID="9" presetClass="exit" presetSubtype="0" fill="hold" nodeType="withEffect">
                                  <p:stCondLst>
                                    <p:cond delay="0"/>
                                  </p:stCondLst>
                                  <p:childTnLst>
                                    <p:animEffect transition="out" filter="dissolve">
                                      <p:cBhvr>
                                        <p:cTn id="16" dur="1000"/>
                                        <p:tgtEl>
                                          <p:spTgt spid="79"/>
                                        </p:tgtEl>
                                      </p:cBhvr>
                                    </p:animEffect>
                                    <p:set>
                                      <p:cBhvr>
                                        <p:cTn id="17" dur="1" fill="hold">
                                          <p:stCondLst>
                                            <p:cond delay="999"/>
                                          </p:stCondLst>
                                        </p:cTn>
                                        <p:tgtEl>
                                          <p:spTgt spid="79"/>
                                        </p:tgtEl>
                                        <p:attrNameLst>
                                          <p:attrName>style.visibility</p:attrName>
                                        </p:attrNameLst>
                                      </p:cBhvr>
                                      <p:to>
                                        <p:strVal val="hidden"/>
                                      </p:to>
                                    </p:set>
                                  </p:childTnLst>
                                </p:cTn>
                              </p:par>
                              <p:par>
                                <p:cTn id="18" presetID="9" presetClass="exit" presetSubtype="0" fill="hold" nodeType="withEffect">
                                  <p:stCondLst>
                                    <p:cond delay="0"/>
                                  </p:stCondLst>
                                  <p:childTnLst>
                                    <p:animEffect transition="out" filter="dissolve">
                                      <p:cBhvr>
                                        <p:cTn id="19" dur="1000"/>
                                        <p:tgtEl>
                                          <p:spTgt spid="87"/>
                                        </p:tgtEl>
                                      </p:cBhvr>
                                    </p:animEffect>
                                    <p:set>
                                      <p:cBhvr>
                                        <p:cTn id="20" dur="1" fill="hold">
                                          <p:stCondLst>
                                            <p:cond delay="999"/>
                                          </p:stCondLst>
                                        </p:cTn>
                                        <p:tgtEl>
                                          <p:spTgt spid="87"/>
                                        </p:tgtEl>
                                        <p:attrNameLst>
                                          <p:attrName>style.visibility</p:attrName>
                                        </p:attrNameLst>
                                      </p:cBhvr>
                                      <p:to>
                                        <p:strVal val="hidden"/>
                                      </p:to>
                                    </p:set>
                                  </p:childTnLst>
                                </p:cTn>
                              </p:par>
                              <p:par>
                                <p:cTn id="21" presetID="9" presetClass="exit" presetSubtype="0" fill="hold" nodeType="withEffect">
                                  <p:stCondLst>
                                    <p:cond delay="0"/>
                                  </p:stCondLst>
                                  <p:childTnLst>
                                    <p:animEffect transition="out" filter="dissolve">
                                      <p:cBhvr>
                                        <p:cTn id="22" dur="1000"/>
                                        <p:tgtEl>
                                          <p:spTgt spid="76"/>
                                        </p:tgtEl>
                                      </p:cBhvr>
                                    </p:animEffect>
                                    <p:set>
                                      <p:cBhvr>
                                        <p:cTn id="23" dur="1" fill="hold">
                                          <p:stCondLst>
                                            <p:cond delay="999"/>
                                          </p:stCondLst>
                                        </p:cTn>
                                        <p:tgtEl>
                                          <p:spTgt spid="76"/>
                                        </p:tgtEl>
                                        <p:attrNameLst>
                                          <p:attrName>style.visibility</p:attrName>
                                        </p:attrNameLst>
                                      </p:cBhvr>
                                      <p:to>
                                        <p:strVal val="hidden"/>
                                      </p:to>
                                    </p:set>
                                  </p:childTnLst>
                                </p:cTn>
                              </p:par>
                              <p:par>
                                <p:cTn id="24" presetID="9" presetClass="exit" presetSubtype="0" fill="hold" nodeType="withEffect">
                                  <p:stCondLst>
                                    <p:cond delay="0"/>
                                  </p:stCondLst>
                                  <p:childTnLst>
                                    <p:animEffect transition="out" filter="dissolve">
                                      <p:cBhvr>
                                        <p:cTn id="25" dur="1000"/>
                                        <p:tgtEl>
                                          <p:spTgt spid="84"/>
                                        </p:tgtEl>
                                      </p:cBhvr>
                                    </p:animEffect>
                                    <p:set>
                                      <p:cBhvr>
                                        <p:cTn id="26" dur="1" fill="hold">
                                          <p:stCondLst>
                                            <p:cond delay="999"/>
                                          </p:stCondLst>
                                        </p:cTn>
                                        <p:tgtEl>
                                          <p:spTgt spid="84"/>
                                        </p:tgtEl>
                                        <p:attrNameLst>
                                          <p:attrName>style.visibility</p:attrName>
                                        </p:attrNameLst>
                                      </p:cBhvr>
                                      <p:to>
                                        <p:strVal val="hidden"/>
                                      </p:to>
                                    </p:set>
                                  </p:childTnLst>
                                </p:cTn>
                              </p:par>
                              <p:par>
                                <p:cTn id="27" presetID="9" presetClass="exit" presetSubtype="0" fill="hold" nodeType="withEffect">
                                  <p:stCondLst>
                                    <p:cond delay="0"/>
                                  </p:stCondLst>
                                  <p:childTnLst>
                                    <p:animEffect transition="out" filter="dissolve">
                                      <p:cBhvr>
                                        <p:cTn id="28" dur="1000"/>
                                        <p:tgtEl>
                                          <p:spTgt spid="83"/>
                                        </p:tgtEl>
                                      </p:cBhvr>
                                    </p:animEffect>
                                    <p:set>
                                      <p:cBhvr>
                                        <p:cTn id="29" dur="1" fill="hold">
                                          <p:stCondLst>
                                            <p:cond delay="999"/>
                                          </p:stCondLst>
                                        </p:cTn>
                                        <p:tgtEl>
                                          <p:spTgt spid="83"/>
                                        </p:tgtEl>
                                        <p:attrNameLst>
                                          <p:attrName>style.visibility</p:attrName>
                                        </p:attrNameLst>
                                      </p:cBhvr>
                                      <p:to>
                                        <p:strVal val="hidden"/>
                                      </p:to>
                                    </p:set>
                                  </p:childTnLst>
                                </p:cTn>
                              </p:par>
                              <p:par>
                                <p:cTn id="30" presetID="9" presetClass="exit" presetSubtype="0" fill="hold" nodeType="withEffect">
                                  <p:stCondLst>
                                    <p:cond delay="0"/>
                                  </p:stCondLst>
                                  <p:childTnLst>
                                    <p:animEffect transition="out" filter="dissolve">
                                      <p:cBhvr>
                                        <p:cTn id="31" dur="1000"/>
                                        <p:tgtEl>
                                          <p:spTgt spid="73"/>
                                        </p:tgtEl>
                                      </p:cBhvr>
                                    </p:animEffect>
                                    <p:set>
                                      <p:cBhvr>
                                        <p:cTn id="32" dur="1" fill="hold">
                                          <p:stCondLst>
                                            <p:cond delay="999"/>
                                          </p:stCondLst>
                                        </p:cTn>
                                        <p:tgtEl>
                                          <p:spTgt spid="73"/>
                                        </p:tgtEl>
                                        <p:attrNameLst>
                                          <p:attrName>style.visibility</p:attrName>
                                        </p:attrNameLst>
                                      </p:cBhvr>
                                      <p:to>
                                        <p:strVal val="hidden"/>
                                      </p:to>
                                    </p:set>
                                  </p:childTnLst>
                                </p:cTn>
                              </p:par>
                              <p:par>
                                <p:cTn id="33" presetID="9" presetClass="exit" presetSubtype="0" fill="hold" nodeType="withEffect">
                                  <p:stCondLst>
                                    <p:cond delay="0"/>
                                  </p:stCondLst>
                                  <p:childTnLst>
                                    <p:animEffect transition="out" filter="dissolve">
                                      <p:cBhvr>
                                        <p:cTn id="34" dur="1000"/>
                                        <p:tgtEl>
                                          <p:spTgt spid="77"/>
                                        </p:tgtEl>
                                      </p:cBhvr>
                                    </p:animEffect>
                                    <p:set>
                                      <p:cBhvr>
                                        <p:cTn id="35" dur="1" fill="hold">
                                          <p:stCondLst>
                                            <p:cond delay="999"/>
                                          </p:stCondLst>
                                        </p:cTn>
                                        <p:tgtEl>
                                          <p:spTgt spid="77"/>
                                        </p:tgtEl>
                                        <p:attrNameLst>
                                          <p:attrName>style.visibility</p:attrName>
                                        </p:attrNameLst>
                                      </p:cBhvr>
                                      <p:to>
                                        <p:strVal val="hidden"/>
                                      </p:to>
                                    </p:set>
                                  </p:childTnLst>
                                </p:cTn>
                              </p:par>
                              <p:par>
                                <p:cTn id="36" presetID="9" presetClass="exit" presetSubtype="0" fill="hold" nodeType="withEffect">
                                  <p:stCondLst>
                                    <p:cond delay="0"/>
                                  </p:stCondLst>
                                  <p:childTnLst>
                                    <p:animEffect transition="out" filter="dissolve">
                                      <p:cBhvr>
                                        <p:cTn id="37" dur="1000"/>
                                        <p:tgtEl>
                                          <p:spTgt spid="78"/>
                                        </p:tgtEl>
                                      </p:cBhvr>
                                    </p:animEffect>
                                    <p:set>
                                      <p:cBhvr>
                                        <p:cTn id="38" dur="1" fill="hold">
                                          <p:stCondLst>
                                            <p:cond delay="999"/>
                                          </p:stCondLst>
                                        </p:cTn>
                                        <p:tgtEl>
                                          <p:spTgt spid="78"/>
                                        </p:tgtEl>
                                        <p:attrNameLst>
                                          <p:attrName>style.visibility</p:attrName>
                                        </p:attrNameLst>
                                      </p:cBhvr>
                                      <p:to>
                                        <p:strVal val="hidden"/>
                                      </p:to>
                                    </p:set>
                                  </p:childTnLst>
                                </p:cTn>
                              </p:par>
                              <p:par>
                                <p:cTn id="39" presetID="9" presetClass="exit" presetSubtype="0" fill="hold" nodeType="withEffect">
                                  <p:stCondLst>
                                    <p:cond delay="0"/>
                                  </p:stCondLst>
                                  <p:childTnLst>
                                    <p:animEffect transition="out" filter="dissolve">
                                      <p:cBhvr>
                                        <p:cTn id="40" dur="1000"/>
                                        <p:tgtEl>
                                          <p:spTgt spid="82"/>
                                        </p:tgtEl>
                                      </p:cBhvr>
                                    </p:animEffect>
                                    <p:set>
                                      <p:cBhvr>
                                        <p:cTn id="41" dur="1" fill="hold">
                                          <p:stCondLst>
                                            <p:cond delay="999"/>
                                          </p:stCondLst>
                                        </p:cTn>
                                        <p:tgtEl>
                                          <p:spTgt spid="82"/>
                                        </p:tgtEl>
                                        <p:attrNameLst>
                                          <p:attrName>style.visibility</p:attrName>
                                        </p:attrNameLst>
                                      </p:cBhvr>
                                      <p:to>
                                        <p:strVal val="hidden"/>
                                      </p:to>
                                    </p:set>
                                  </p:childTnLst>
                                </p:cTn>
                              </p:par>
                              <p:par>
                                <p:cTn id="42" presetID="9" presetClass="exit" presetSubtype="0" fill="hold" nodeType="withEffect">
                                  <p:stCondLst>
                                    <p:cond delay="0"/>
                                  </p:stCondLst>
                                  <p:childTnLst>
                                    <p:animEffect transition="out" filter="dissolve">
                                      <p:cBhvr>
                                        <p:cTn id="43" dur="1000"/>
                                        <p:tgtEl>
                                          <p:spTgt spid="74"/>
                                        </p:tgtEl>
                                      </p:cBhvr>
                                    </p:animEffect>
                                    <p:set>
                                      <p:cBhvr>
                                        <p:cTn id="44" dur="1" fill="hold">
                                          <p:stCondLst>
                                            <p:cond delay="999"/>
                                          </p:stCondLst>
                                        </p:cTn>
                                        <p:tgtEl>
                                          <p:spTgt spid="74"/>
                                        </p:tgtEl>
                                        <p:attrNameLst>
                                          <p:attrName>style.visibility</p:attrName>
                                        </p:attrNameLst>
                                      </p:cBhvr>
                                      <p:to>
                                        <p:strVal val="hidden"/>
                                      </p:to>
                                    </p:set>
                                  </p:childTnLst>
                                </p:cTn>
                              </p:par>
                              <p:par>
                                <p:cTn id="45" presetID="9" presetClass="exit" presetSubtype="0" fill="hold" nodeType="withEffect">
                                  <p:stCondLst>
                                    <p:cond delay="0"/>
                                  </p:stCondLst>
                                  <p:childTnLst>
                                    <p:animEffect transition="out" filter="dissolve">
                                      <p:cBhvr>
                                        <p:cTn id="46" dur="1000"/>
                                        <p:tgtEl>
                                          <p:spTgt spid="81"/>
                                        </p:tgtEl>
                                      </p:cBhvr>
                                    </p:animEffect>
                                    <p:set>
                                      <p:cBhvr>
                                        <p:cTn id="47" dur="1" fill="hold">
                                          <p:stCondLst>
                                            <p:cond delay="999"/>
                                          </p:stCondLst>
                                        </p:cTn>
                                        <p:tgtEl>
                                          <p:spTgt spid="81"/>
                                        </p:tgtEl>
                                        <p:attrNameLst>
                                          <p:attrName>style.visibility</p:attrName>
                                        </p:attrNameLst>
                                      </p:cBhvr>
                                      <p:to>
                                        <p:strVal val="hidden"/>
                                      </p:to>
                                    </p:set>
                                  </p:childTnLst>
                                </p:cTn>
                              </p:par>
                              <p:par>
                                <p:cTn id="48" presetID="9" presetClass="entr" presetSubtype="0" fill="hold" nodeType="withEffect">
                                  <p:stCondLst>
                                    <p:cond delay="0"/>
                                  </p:stCondLst>
                                  <p:childTnLst>
                                    <p:set>
                                      <p:cBhvr>
                                        <p:cTn id="49" dur="1" fill="hold">
                                          <p:stCondLst>
                                            <p:cond delay="0"/>
                                          </p:stCondLst>
                                        </p:cTn>
                                        <p:tgtEl>
                                          <p:spTgt spid="93"/>
                                        </p:tgtEl>
                                        <p:attrNameLst>
                                          <p:attrName>style.visibility</p:attrName>
                                        </p:attrNameLst>
                                      </p:cBhvr>
                                      <p:to>
                                        <p:strVal val="visible"/>
                                      </p:to>
                                    </p:set>
                                    <p:animEffect transition="in" filter="dissolve">
                                      <p:cBhvr>
                                        <p:cTn id="50" dur="1000"/>
                                        <p:tgtEl>
                                          <p:spTgt spid="93"/>
                                        </p:tgtEl>
                                      </p:cBhvr>
                                    </p:animEffect>
                                  </p:childTnLst>
                                </p:cTn>
                              </p:par>
                            </p:childTnLst>
                          </p:cTn>
                        </p:par>
                        <p:par>
                          <p:cTn id="51" fill="hold">
                            <p:stCondLst>
                              <p:cond delay="1000"/>
                            </p:stCondLst>
                            <p:childTnLst>
                              <p:par>
                                <p:cTn id="52" presetID="9" presetClass="exit" presetSubtype="0" fill="hold" grpId="0" nodeType="afterEffect">
                                  <p:stCondLst>
                                    <p:cond delay="0"/>
                                  </p:stCondLst>
                                  <p:childTnLst>
                                    <p:animEffect transition="out" filter="dissolve">
                                      <p:cBhvr>
                                        <p:cTn id="53" dur="1000"/>
                                        <p:tgtEl>
                                          <p:spTgt spid="72"/>
                                        </p:tgtEl>
                                      </p:cBhvr>
                                    </p:animEffect>
                                    <p:set>
                                      <p:cBhvr>
                                        <p:cTn id="54" dur="1" fill="hold">
                                          <p:stCondLst>
                                            <p:cond delay="999"/>
                                          </p:stCondLst>
                                        </p:cTn>
                                        <p:tgtEl>
                                          <p:spTgt spid="72"/>
                                        </p:tgtEl>
                                        <p:attrNameLst>
                                          <p:attrName>style.visibility</p:attrName>
                                        </p:attrNameLst>
                                      </p:cBhvr>
                                      <p:to>
                                        <p:strVal val="hidden"/>
                                      </p:to>
                                    </p:set>
                                  </p:childTnLst>
                                </p:cTn>
                              </p:par>
                              <p:par>
                                <p:cTn id="55" presetID="9" presetClass="entr" presetSubtype="0" fill="hold" nodeType="withEffect">
                                  <p:stCondLst>
                                    <p:cond delay="0"/>
                                  </p:stCondLst>
                                  <p:childTnLst>
                                    <p:set>
                                      <p:cBhvr>
                                        <p:cTn id="56" dur="1" fill="hold">
                                          <p:stCondLst>
                                            <p:cond delay="0"/>
                                          </p:stCondLst>
                                        </p:cTn>
                                        <p:tgtEl>
                                          <p:spTgt spid="95"/>
                                        </p:tgtEl>
                                        <p:attrNameLst>
                                          <p:attrName>style.visibility</p:attrName>
                                        </p:attrNameLst>
                                      </p:cBhvr>
                                      <p:to>
                                        <p:strVal val="visible"/>
                                      </p:to>
                                    </p:set>
                                    <p:animEffect transition="in" filter="dissolve">
                                      <p:cBhvr>
                                        <p:cTn id="57" dur="1000"/>
                                        <p:tgtEl>
                                          <p:spTgt spid="95"/>
                                        </p:tgtEl>
                                      </p:cBhvr>
                                    </p:animEffect>
                                  </p:childTnLst>
                                </p:cTn>
                              </p:par>
                              <p:par>
                                <p:cTn id="58" presetID="9" presetClass="entr" presetSubtype="0" fill="hold" nodeType="withEffect">
                                  <p:stCondLst>
                                    <p:cond delay="0"/>
                                  </p:stCondLst>
                                  <p:childTnLst>
                                    <p:set>
                                      <p:cBhvr>
                                        <p:cTn id="59" dur="1" fill="hold">
                                          <p:stCondLst>
                                            <p:cond delay="0"/>
                                          </p:stCondLst>
                                        </p:cTn>
                                        <p:tgtEl>
                                          <p:spTgt spid="96"/>
                                        </p:tgtEl>
                                        <p:attrNameLst>
                                          <p:attrName>style.visibility</p:attrName>
                                        </p:attrNameLst>
                                      </p:cBhvr>
                                      <p:to>
                                        <p:strVal val="visible"/>
                                      </p:to>
                                    </p:set>
                                    <p:animEffect transition="in" filter="dissolve">
                                      <p:cBhvr>
                                        <p:cTn id="60" dur="1000"/>
                                        <p:tgtEl>
                                          <p:spTgt spid="96"/>
                                        </p:tgtEl>
                                      </p:cBhvr>
                                    </p:animEffect>
                                  </p:childTnLst>
                                </p:cTn>
                              </p:par>
                            </p:childTnLst>
                          </p:cTn>
                        </p:par>
                        <p:par>
                          <p:cTn id="61" fill="hold">
                            <p:stCondLst>
                              <p:cond delay="2000"/>
                            </p:stCondLst>
                            <p:childTnLst>
                              <p:par>
                                <p:cTn id="62" presetID="0" presetClass="path" presetSubtype="0" accel="50000" decel="50000" fill="hold" grpId="0" nodeType="afterEffect">
                                  <p:stCondLst>
                                    <p:cond delay="0"/>
                                  </p:stCondLst>
                                  <p:childTnLst>
                                    <p:animMotion origin="layout" path="M 0 0 L -0.125 0.18888 " pathEditMode="relative" ptsTypes="AA">
                                      <p:cBhvr>
                                        <p:cTn id="63" dur="2000" fill="hold"/>
                                        <p:tgtEl>
                                          <p:spTgt spid="88"/>
                                        </p:tgtEl>
                                        <p:attrNameLst>
                                          <p:attrName>ppt_x</p:attrName>
                                          <p:attrName>ppt_y</p:attrName>
                                        </p:attrNameLst>
                                      </p:cBhvr>
                                    </p:animMotion>
                                  </p:childTnLst>
                                </p:cTn>
                              </p:par>
                              <p:par>
                                <p:cTn id="64" presetID="0" presetClass="path" presetSubtype="0" accel="50000" decel="50000" fill="hold" grpId="0" nodeType="withEffect">
                                  <p:stCondLst>
                                    <p:cond delay="0"/>
                                  </p:stCondLst>
                                  <p:childTnLst>
                                    <p:animMotion origin="layout" path="M 0 0 L -0.125 0.18888 " pathEditMode="relative" ptsTypes="AA">
                                      <p:cBhvr>
                                        <p:cTn id="65" dur="2000" fill="hold"/>
                                        <p:tgtEl>
                                          <p:spTgt spid="89"/>
                                        </p:tgtEl>
                                        <p:attrNameLst>
                                          <p:attrName>ppt_x</p:attrName>
                                          <p:attrName>ppt_y</p:attrName>
                                        </p:attrNameLst>
                                      </p:cBhvr>
                                    </p:animMotion>
                                  </p:childTnLst>
                                </p:cTn>
                              </p:par>
                              <p:par>
                                <p:cTn id="66" presetID="0" presetClass="path" presetSubtype="0" accel="50000" decel="50000" fill="hold" grpId="0" nodeType="withEffect">
                                  <p:stCondLst>
                                    <p:cond delay="0"/>
                                  </p:stCondLst>
                                  <p:childTnLst>
                                    <p:animMotion origin="layout" path="M 0 0 L -0.125 0.18888 " pathEditMode="relative" ptsTypes="AA">
                                      <p:cBhvr>
                                        <p:cTn id="67" dur="2000" fill="hold"/>
                                        <p:tgtEl>
                                          <p:spTgt spid="90"/>
                                        </p:tgtEl>
                                        <p:attrNameLst>
                                          <p:attrName>ppt_x</p:attrName>
                                          <p:attrName>ppt_y</p:attrName>
                                        </p:attrNameLst>
                                      </p:cBhvr>
                                    </p:animMotion>
                                  </p:childTnLst>
                                </p:cTn>
                              </p:par>
                              <p:par>
                                <p:cTn id="68" presetID="0" presetClass="path" presetSubtype="0" accel="50000" decel="50000" fill="hold" grpId="0" nodeType="withEffect">
                                  <p:stCondLst>
                                    <p:cond delay="0"/>
                                  </p:stCondLst>
                                  <p:childTnLst>
                                    <p:animMotion origin="layout" path="M 0 0 L -0.125 0.18888 " pathEditMode="relative" ptsTypes="AA">
                                      <p:cBhvr>
                                        <p:cTn id="69" dur="2000" fill="hold"/>
                                        <p:tgtEl>
                                          <p:spTgt spid="91"/>
                                        </p:tgtEl>
                                        <p:attrNameLst>
                                          <p:attrName>ppt_x</p:attrName>
                                          <p:attrName>ppt_y</p:attrName>
                                        </p:attrNameLst>
                                      </p:cBhvr>
                                    </p:animMotion>
                                  </p:childTnLst>
                                </p:cTn>
                              </p:par>
                            </p:childTnLst>
                          </p:cTn>
                        </p:par>
                        <p:par>
                          <p:cTn id="70" fill="hold">
                            <p:stCondLst>
                              <p:cond delay="4000"/>
                            </p:stCondLst>
                            <p:childTnLst>
                              <p:par>
                                <p:cTn id="71" presetID="0" presetClass="path" presetSubtype="0" accel="50000" decel="50000" fill="hold" nodeType="afterEffect">
                                  <p:stCondLst>
                                    <p:cond delay="0"/>
                                  </p:stCondLst>
                                  <p:childTnLst>
                                    <p:animMotion origin="layout" path="M 0 0 L -0.00833 -0.1 " pathEditMode="relative" ptsTypes="AA">
                                      <p:cBhvr>
                                        <p:cTn id="72" dur="2000" fill="hold"/>
                                        <p:tgtEl>
                                          <p:spTgt spid="85"/>
                                        </p:tgtEl>
                                        <p:attrNameLst>
                                          <p:attrName>ppt_x</p:attrName>
                                          <p:attrName>ppt_y</p:attrName>
                                        </p:attrNameLst>
                                      </p:cBhvr>
                                    </p:animMotion>
                                  </p:childTnLst>
                                </p:cTn>
                              </p:par>
                              <p:par>
                                <p:cTn id="73" presetID="0" presetClass="path" presetSubtype="0" accel="50000" decel="50000" fill="hold" nodeType="withEffect">
                                  <p:stCondLst>
                                    <p:cond delay="0"/>
                                  </p:stCondLst>
                                  <p:childTnLst>
                                    <p:animMotion origin="layout" path="M 0 0 L -0.00833 -0.1 " pathEditMode="relative" ptsTypes="AA">
                                      <p:cBhvr>
                                        <p:cTn id="74" dur="2000" fill="hold"/>
                                        <p:tgtEl>
                                          <p:spTgt spid="86"/>
                                        </p:tgtEl>
                                        <p:attrNameLst>
                                          <p:attrName>ppt_x</p:attrName>
                                          <p:attrName>ppt_y</p:attrName>
                                        </p:attrNameLst>
                                      </p:cBhvr>
                                    </p:animMotion>
                                  </p:childTnLst>
                                </p:cTn>
                              </p:par>
                            </p:childTnLst>
                          </p:cTn>
                        </p:par>
                        <p:par>
                          <p:cTn id="75" fill="hold">
                            <p:stCondLst>
                              <p:cond delay="6000"/>
                            </p:stCondLst>
                            <p:childTnLst>
                              <p:par>
                                <p:cTn id="76" presetID="9" presetClass="exit" presetSubtype="0" fill="hold" grpId="0" nodeType="afterEffect">
                                  <p:stCondLst>
                                    <p:cond delay="0"/>
                                  </p:stCondLst>
                                  <p:childTnLst>
                                    <p:animEffect transition="out" filter="dissolve">
                                      <p:cBhvr>
                                        <p:cTn id="77" dur="1000"/>
                                        <p:tgtEl>
                                          <p:spTgt spid="70"/>
                                        </p:tgtEl>
                                      </p:cBhvr>
                                    </p:animEffect>
                                    <p:set>
                                      <p:cBhvr>
                                        <p:cTn id="78" dur="1" fill="hold">
                                          <p:stCondLst>
                                            <p:cond delay="999"/>
                                          </p:stCondLst>
                                        </p:cTn>
                                        <p:tgtEl>
                                          <p:spTgt spid="70"/>
                                        </p:tgtEl>
                                        <p:attrNameLst>
                                          <p:attrName>style.visibility</p:attrName>
                                        </p:attrNameLst>
                                      </p:cBhvr>
                                      <p:to>
                                        <p:strVal val="hidden"/>
                                      </p:to>
                                    </p:set>
                                  </p:childTnLst>
                                </p:cTn>
                              </p:par>
                              <p:par>
                                <p:cTn id="79" presetID="9" presetClass="exit" presetSubtype="0" fill="hold" grpId="0" nodeType="withEffect">
                                  <p:stCondLst>
                                    <p:cond delay="0"/>
                                  </p:stCondLst>
                                  <p:childTnLst>
                                    <p:animEffect transition="out" filter="dissolve">
                                      <p:cBhvr>
                                        <p:cTn id="80" dur="1000"/>
                                        <p:tgtEl>
                                          <p:spTgt spid="59"/>
                                        </p:tgtEl>
                                      </p:cBhvr>
                                    </p:animEffect>
                                    <p:set>
                                      <p:cBhvr>
                                        <p:cTn id="81" dur="1" fill="hold">
                                          <p:stCondLst>
                                            <p:cond delay="999"/>
                                          </p:stCondLst>
                                        </p:cTn>
                                        <p:tgtEl>
                                          <p:spTgt spid="59"/>
                                        </p:tgtEl>
                                        <p:attrNameLst>
                                          <p:attrName>style.visibility</p:attrName>
                                        </p:attrNameLst>
                                      </p:cBhvr>
                                      <p:to>
                                        <p:strVal val="hidden"/>
                                      </p:to>
                                    </p:set>
                                  </p:childTnLst>
                                </p:cTn>
                              </p:par>
                              <p:par>
                                <p:cTn id="82" presetID="9" presetClass="exit" presetSubtype="0" fill="hold" nodeType="withEffect">
                                  <p:stCondLst>
                                    <p:cond delay="0"/>
                                  </p:stCondLst>
                                  <p:childTnLst>
                                    <p:animEffect transition="out" filter="dissolve">
                                      <p:cBhvr>
                                        <p:cTn id="83" dur="1000"/>
                                        <p:tgtEl>
                                          <p:spTgt spid="93"/>
                                        </p:tgtEl>
                                      </p:cBhvr>
                                    </p:animEffect>
                                    <p:set>
                                      <p:cBhvr>
                                        <p:cTn id="84" dur="1" fill="hold">
                                          <p:stCondLst>
                                            <p:cond delay="999"/>
                                          </p:stCondLst>
                                        </p:cTn>
                                        <p:tgtEl>
                                          <p:spTgt spid="93"/>
                                        </p:tgtEl>
                                        <p:attrNameLst>
                                          <p:attrName>style.visibility</p:attrName>
                                        </p:attrNameLst>
                                      </p:cBhvr>
                                      <p:to>
                                        <p:strVal val="hidden"/>
                                      </p:to>
                                    </p:set>
                                  </p:childTnLst>
                                </p:cTn>
                              </p:par>
                              <p:par>
                                <p:cTn id="85" presetID="9" presetClass="exit" presetSubtype="0" fill="hold" nodeType="withEffect">
                                  <p:stCondLst>
                                    <p:cond delay="0"/>
                                  </p:stCondLst>
                                  <p:childTnLst>
                                    <p:animEffect transition="out" filter="dissolve">
                                      <p:cBhvr>
                                        <p:cTn id="86" dur="1000"/>
                                        <p:tgtEl>
                                          <p:spTgt spid="52"/>
                                        </p:tgtEl>
                                      </p:cBhvr>
                                    </p:animEffect>
                                    <p:set>
                                      <p:cBhvr>
                                        <p:cTn id="87" dur="1" fill="hold">
                                          <p:stCondLst>
                                            <p:cond delay="999"/>
                                          </p:stCondLst>
                                        </p:cTn>
                                        <p:tgtEl>
                                          <p:spTgt spid="52"/>
                                        </p:tgtEl>
                                        <p:attrNameLst>
                                          <p:attrName>style.visibility</p:attrName>
                                        </p:attrNameLst>
                                      </p:cBhvr>
                                      <p:to>
                                        <p:strVal val="hidden"/>
                                      </p:to>
                                    </p:set>
                                  </p:childTnLst>
                                </p:cTn>
                              </p:par>
                              <p:par>
                                <p:cTn id="88" presetID="9" presetClass="exit" presetSubtype="0" fill="hold" nodeType="withEffect">
                                  <p:stCondLst>
                                    <p:cond delay="0"/>
                                  </p:stCondLst>
                                  <p:childTnLst>
                                    <p:animEffect transition="out" filter="dissolve">
                                      <p:cBhvr>
                                        <p:cTn id="89" dur="1000"/>
                                        <p:tgtEl>
                                          <p:spTgt spid="86"/>
                                        </p:tgtEl>
                                      </p:cBhvr>
                                    </p:animEffect>
                                    <p:set>
                                      <p:cBhvr>
                                        <p:cTn id="90" dur="1" fill="hold">
                                          <p:stCondLst>
                                            <p:cond delay="999"/>
                                          </p:stCondLst>
                                        </p:cTn>
                                        <p:tgtEl>
                                          <p:spTgt spid="86"/>
                                        </p:tgtEl>
                                        <p:attrNameLst>
                                          <p:attrName>style.visibility</p:attrName>
                                        </p:attrNameLst>
                                      </p:cBhvr>
                                      <p:to>
                                        <p:strVal val="hidden"/>
                                      </p:to>
                                    </p:set>
                                  </p:childTnLst>
                                </p:cTn>
                              </p:par>
                              <p:par>
                                <p:cTn id="91" presetID="9" presetClass="exit" presetSubtype="0" fill="hold" nodeType="withEffect">
                                  <p:stCondLst>
                                    <p:cond delay="0"/>
                                  </p:stCondLst>
                                  <p:childTnLst>
                                    <p:animEffect transition="out" filter="dissolve">
                                      <p:cBhvr>
                                        <p:cTn id="92" dur="1000"/>
                                        <p:tgtEl>
                                          <p:spTgt spid="85"/>
                                        </p:tgtEl>
                                      </p:cBhvr>
                                    </p:animEffect>
                                    <p:set>
                                      <p:cBhvr>
                                        <p:cTn id="93" dur="1" fill="hold">
                                          <p:stCondLst>
                                            <p:cond delay="999"/>
                                          </p:stCondLst>
                                        </p:cTn>
                                        <p:tgtEl>
                                          <p:spTgt spid="85"/>
                                        </p:tgtEl>
                                        <p:attrNameLst>
                                          <p:attrName>style.visibility</p:attrName>
                                        </p:attrNameLst>
                                      </p:cBhvr>
                                      <p:to>
                                        <p:strVal val="hidden"/>
                                      </p:to>
                                    </p:set>
                                  </p:childTnLst>
                                </p:cTn>
                              </p:par>
                              <p:par>
                                <p:cTn id="94" presetID="9" presetClass="entr" presetSubtype="0" fill="hold" nodeType="withEffect">
                                  <p:stCondLst>
                                    <p:cond delay="0"/>
                                  </p:stCondLst>
                                  <p:childTnLst>
                                    <p:set>
                                      <p:cBhvr>
                                        <p:cTn id="95" dur="1" fill="hold">
                                          <p:stCondLst>
                                            <p:cond delay="0"/>
                                          </p:stCondLst>
                                        </p:cTn>
                                        <p:tgtEl>
                                          <p:spTgt spid="110"/>
                                        </p:tgtEl>
                                        <p:attrNameLst>
                                          <p:attrName>style.visibility</p:attrName>
                                        </p:attrNameLst>
                                      </p:cBhvr>
                                      <p:to>
                                        <p:strVal val="visible"/>
                                      </p:to>
                                    </p:set>
                                    <p:animEffect transition="in" filter="dissolve">
                                      <p:cBhvr>
                                        <p:cTn id="96" dur="1000"/>
                                        <p:tgtEl>
                                          <p:spTgt spid="110"/>
                                        </p:tgtEl>
                                      </p:cBhvr>
                                    </p:animEffect>
                                  </p:childTnLst>
                                </p:cTn>
                              </p:par>
                              <p:par>
                                <p:cTn id="97" presetID="9" presetClass="entr" presetSubtype="0" fill="hold" nodeType="withEffect">
                                  <p:stCondLst>
                                    <p:cond delay="0"/>
                                  </p:stCondLst>
                                  <p:childTnLst>
                                    <p:set>
                                      <p:cBhvr>
                                        <p:cTn id="98" dur="1" fill="hold">
                                          <p:stCondLst>
                                            <p:cond delay="0"/>
                                          </p:stCondLst>
                                        </p:cTn>
                                        <p:tgtEl>
                                          <p:spTgt spid="109"/>
                                        </p:tgtEl>
                                        <p:attrNameLst>
                                          <p:attrName>style.visibility</p:attrName>
                                        </p:attrNameLst>
                                      </p:cBhvr>
                                      <p:to>
                                        <p:strVal val="visible"/>
                                      </p:to>
                                    </p:set>
                                    <p:animEffect transition="in" filter="dissolve">
                                      <p:cBhvr>
                                        <p:cTn id="99" dur="1000"/>
                                        <p:tgtEl>
                                          <p:spTgt spid="109"/>
                                        </p:tgtEl>
                                      </p:cBhvr>
                                    </p:animEffect>
                                  </p:childTnLst>
                                </p:cTn>
                              </p:par>
                            </p:childTnLst>
                          </p:cTn>
                        </p:par>
                        <p:par>
                          <p:cTn id="100" fill="hold">
                            <p:stCondLst>
                              <p:cond delay="7000"/>
                            </p:stCondLst>
                            <p:childTnLst>
                              <p:par>
                                <p:cTn id="101" presetID="9" presetClass="exit" presetSubtype="0" fill="hold" grpId="0" nodeType="afterEffect">
                                  <p:stCondLst>
                                    <p:cond delay="0"/>
                                  </p:stCondLst>
                                  <p:childTnLst>
                                    <p:animEffect transition="out" filter="dissolve">
                                      <p:cBhvr>
                                        <p:cTn id="102" dur="1000"/>
                                        <p:tgtEl>
                                          <p:spTgt spid="62"/>
                                        </p:tgtEl>
                                      </p:cBhvr>
                                    </p:animEffect>
                                    <p:set>
                                      <p:cBhvr>
                                        <p:cTn id="103" dur="1" fill="hold">
                                          <p:stCondLst>
                                            <p:cond delay="999"/>
                                          </p:stCondLst>
                                        </p:cTn>
                                        <p:tgtEl>
                                          <p:spTgt spid="62"/>
                                        </p:tgtEl>
                                        <p:attrNameLst>
                                          <p:attrName>style.visibility</p:attrName>
                                        </p:attrNameLst>
                                      </p:cBhvr>
                                      <p:to>
                                        <p:strVal val="hidden"/>
                                      </p:to>
                                    </p:set>
                                  </p:childTnLst>
                                </p:cTn>
                              </p:par>
                              <p:par>
                                <p:cTn id="104" presetID="9" presetClass="exit" presetSubtype="0" fill="hold" grpId="0" nodeType="withEffect">
                                  <p:stCondLst>
                                    <p:cond delay="0"/>
                                  </p:stCondLst>
                                  <p:childTnLst>
                                    <p:animEffect transition="out" filter="dissolve">
                                      <p:cBhvr>
                                        <p:cTn id="105" dur="1000"/>
                                        <p:tgtEl>
                                          <p:spTgt spid="63"/>
                                        </p:tgtEl>
                                      </p:cBhvr>
                                    </p:animEffect>
                                    <p:set>
                                      <p:cBhvr>
                                        <p:cTn id="106" dur="1" fill="hold">
                                          <p:stCondLst>
                                            <p:cond delay="999"/>
                                          </p:stCondLst>
                                        </p:cTn>
                                        <p:tgtEl>
                                          <p:spTgt spid="63"/>
                                        </p:tgtEl>
                                        <p:attrNameLst>
                                          <p:attrName>style.visibility</p:attrName>
                                        </p:attrNameLst>
                                      </p:cBhvr>
                                      <p:to>
                                        <p:strVal val="hidden"/>
                                      </p:to>
                                    </p:set>
                                  </p:childTnLst>
                                </p:cTn>
                              </p:par>
                              <p:par>
                                <p:cTn id="107" presetID="9" presetClass="exit" presetSubtype="0" fill="hold" grpId="0" nodeType="withEffect">
                                  <p:stCondLst>
                                    <p:cond delay="0"/>
                                  </p:stCondLst>
                                  <p:childTnLst>
                                    <p:animEffect transition="out" filter="dissolve">
                                      <p:cBhvr>
                                        <p:cTn id="108" dur="1000"/>
                                        <p:tgtEl>
                                          <p:spTgt spid="65"/>
                                        </p:tgtEl>
                                      </p:cBhvr>
                                    </p:animEffect>
                                    <p:set>
                                      <p:cBhvr>
                                        <p:cTn id="109" dur="1" fill="hold">
                                          <p:stCondLst>
                                            <p:cond delay="999"/>
                                          </p:stCondLst>
                                        </p:cTn>
                                        <p:tgtEl>
                                          <p:spTgt spid="65"/>
                                        </p:tgtEl>
                                        <p:attrNameLst>
                                          <p:attrName>style.visibility</p:attrName>
                                        </p:attrNameLst>
                                      </p:cBhvr>
                                      <p:to>
                                        <p:strVal val="hidden"/>
                                      </p:to>
                                    </p:set>
                                  </p:childTnLst>
                                </p:cTn>
                              </p:par>
                              <p:par>
                                <p:cTn id="110" presetID="9" presetClass="entr" presetSubtype="0" fill="hold" grpId="0" nodeType="withEffect">
                                  <p:stCondLst>
                                    <p:cond delay="0"/>
                                  </p:stCondLst>
                                  <p:childTnLst>
                                    <p:set>
                                      <p:cBhvr>
                                        <p:cTn id="111" dur="1" fill="hold">
                                          <p:stCondLst>
                                            <p:cond delay="0"/>
                                          </p:stCondLst>
                                        </p:cTn>
                                        <p:tgtEl>
                                          <p:spTgt spid="120"/>
                                        </p:tgtEl>
                                        <p:attrNameLst>
                                          <p:attrName>style.visibility</p:attrName>
                                        </p:attrNameLst>
                                      </p:cBhvr>
                                      <p:to>
                                        <p:strVal val="visible"/>
                                      </p:to>
                                    </p:set>
                                    <p:animEffect transition="in" filter="dissolve">
                                      <p:cBhvr>
                                        <p:cTn id="112" dur="1000"/>
                                        <p:tgtEl>
                                          <p:spTgt spid="120"/>
                                        </p:tgtEl>
                                      </p:cBhvr>
                                    </p:animEffect>
                                  </p:childTnLst>
                                </p:cTn>
                              </p:par>
                              <p:par>
                                <p:cTn id="113" presetID="9" presetClass="entr" presetSubtype="0" fill="hold" grpId="0" nodeType="withEffect">
                                  <p:stCondLst>
                                    <p:cond delay="0"/>
                                  </p:stCondLst>
                                  <p:childTnLst>
                                    <p:set>
                                      <p:cBhvr>
                                        <p:cTn id="114" dur="1" fill="hold">
                                          <p:stCondLst>
                                            <p:cond delay="0"/>
                                          </p:stCondLst>
                                        </p:cTn>
                                        <p:tgtEl>
                                          <p:spTgt spid="123"/>
                                        </p:tgtEl>
                                        <p:attrNameLst>
                                          <p:attrName>style.visibility</p:attrName>
                                        </p:attrNameLst>
                                      </p:cBhvr>
                                      <p:to>
                                        <p:strVal val="visible"/>
                                      </p:to>
                                    </p:set>
                                    <p:animEffect transition="in" filter="dissolve">
                                      <p:cBhvr>
                                        <p:cTn id="115" dur="1000"/>
                                        <p:tgtEl>
                                          <p:spTgt spid="123"/>
                                        </p:tgtEl>
                                      </p:cBhvr>
                                    </p:animEffect>
                                  </p:childTnLst>
                                </p:cTn>
                              </p:par>
                              <p:par>
                                <p:cTn id="116" presetID="9" presetClass="entr" presetSubtype="0" fill="hold" grpId="0" nodeType="withEffect">
                                  <p:stCondLst>
                                    <p:cond delay="0"/>
                                  </p:stCondLst>
                                  <p:childTnLst>
                                    <p:set>
                                      <p:cBhvr>
                                        <p:cTn id="117" dur="1" fill="hold">
                                          <p:stCondLst>
                                            <p:cond delay="0"/>
                                          </p:stCondLst>
                                        </p:cTn>
                                        <p:tgtEl>
                                          <p:spTgt spid="121"/>
                                        </p:tgtEl>
                                        <p:attrNameLst>
                                          <p:attrName>style.visibility</p:attrName>
                                        </p:attrNameLst>
                                      </p:cBhvr>
                                      <p:to>
                                        <p:strVal val="visible"/>
                                      </p:to>
                                    </p:set>
                                    <p:animEffect transition="in" filter="dissolve">
                                      <p:cBhvr>
                                        <p:cTn id="118" dur="1000"/>
                                        <p:tgtEl>
                                          <p:spTgt spid="121"/>
                                        </p:tgtEl>
                                      </p:cBhvr>
                                    </p:animEffect>
                                  </p:childTnLst>
                                </p:cTn>
                              </p:par>
                            </p:childTnLst>
                          </p:cTn>
                        </p:par>
                        <p:par>
                          <p:cTn id="119" fill="hold">
                            <p:stCondLst>
                              <p:cond delay="8000"/>
                            </p:stCondLst>
                            <p:childTnLst>
                              <p:par>
                                <p:cTn id="120" presetID="9" presetClass="exit" presetSubtype="0" fill="hold" grpId="0" nodeType="afterEffect">
                                  <p:stCondLst>
                                    <p:cond delay="0"/>
                                  </p:stCondLst>
                                  <p:childTnLst>
                                    <p:animEffect transition="out" filter="dissolve">
                                      <p:cBhvr>
                                        <p:cTn id="121" dur="500"/>
                                        <p:tgtEl>
                                          <p:spTgt spid="92"/>
                                        </p:tgtEl>
                                      </p:cBhvr>
                                    </p:animEffect>
                                    <p:set>
                                      <p:cBhvr>
                                        <p:cTn id="122" dur="1" fill="hold">
                                          <p:stCondLst>
                                            <p:cond delay="499"/>
                                          </p:stCondLst>
                                        </p:cTn>
                                        <p:tgtEl>
                                          <p:spTgt spid="92"/>
                                        </p:tgtEl>
                                        <p:attrNameLst>
                                          <p:attrName>style.visibility</p:attrName>
                                        </p:attrNameLst>
                                      </p:cBhvr>
                                      <p:to>
                                        <p:strVal val="hidden"/>
                                      </p:to>
                                    </p:set>
                                  </p:childTnLst>
                                </p:cTn>
                              </p:par>
                            </p:childTnLst>
                          </p:cTn>
                        </p:par>
                        <p:par>
                          <p:cTn id="123" fill="hold">
                            <p:stCondLst>
                              <p:cond delay="8500"/>
                            </p:stCondLst>
                            <p:childTnLst>
                              <p:par>
                                <p:cTn id="124" presetID="9" presetClass="entr" presetSubtype="0" fill="hold" grpId="0" nodeType="afterEffect">
                                  <p:stCondLst>
                                    <p:cond delay="0"/>
                                  </p:stCondLst>
                                  <p:childTnLst>
                                    <p:set>
                                      <p:cBhvr>
                                        <p:cTn id="125" dur="1" fill="hold">
                                          <p:stCondLst>
                                            <p:cond delay="0"/>
                                          </p:stCondLst>
                                        </p:cTn>
                                        <p:tgtEl>
                                          <p:spTgt spid="124"/>
                                        </p:tgtEl>
                                        <p:attrNameLst>
                                          <p:attrName>style.visibility</p:attrName>
                                        </p:attrNameLst>
                                      </p:cBhvr>
                                      <p:to>
                                        <p:strVal val="visible"/>
                                      </p:to>
                                    </p:set>
                                    <p:animEffect transition="in" filter="dissolve">
                                      <p:cBhvr>
                                        <p:cTn id="126" dur="500"/>
                                        <p:tgtEl>
                                          <p:spTgt spid="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59" grpId="0" animBg="1"/>
      <p:bldP spid="62" grpId="0"/>
      <p:bldP spid="63" grpId="0"/>
      <p:bldP spid="65" grpId="0"/>
      <p:bldP spid="70" grpId="0"/>
      <p:bldP spid="72" grpId="0"/>
      <p:bldP spid="88" grpId="0"/>
      <p:bldP spid="89" grpId="0"/>
      <p:bldP spid="90" grpId="0"/>
      <p:bldP spid="91" grpId="0" animBg="1"/>
      <p:bldP spid="92" grpId="0"/>
      <p:bldP spid="120" grpId="0"/>
      <p:bldP spid="121" grpId="0"/>
      <p:bldP spid="123" grpId="0"/>
      <p:bldP spid="124" grpId="0"/>
    </p:bld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Rectangle 4"/>
          <p:cNvSpPr/>
          <p:nvPr/>
        </p:nvSpPr>
        <p:spPr>
          <a:xfrm>
            <a:off x="4430525" y="381000"/>
            <a:ext cx="2960875" cy="369332"/>
          </a:xfrm>
          <a:prstGeom prst="rect">
            <a:avLst/>
          </a:prstGeom>
        </p:spPr>
        <p:txBody>
          <a:bodyPr wrap="none">
            <a:spAutoFit/>
          </a:bodyPr>
          <a:lstStyle/>
          <a:p>
            <a:pPr>
              <a:buFont typeface="Arial" pitchFamily="34" charset="0"/>
              <a:buChar char="•"/>
            </a:pPr>
            <a:r>
              <a:rPr lang="en-US" dirty="0" smtClean="0">
                <a:latin typeface="Times New Roman" pitchFamily="18" charset="0"/>
                <a:cs typeface="Times New Roman" pitchFamily="18" charset="0"/>
              </a:rPr>
              <a:t> We begin with definition 76.</a:t>
            </a:r>
            <a:endParaRPr lang="en-US" dirty="0">
              <a:latin typeface="Times New Roman" pitchFamily="18" charset="0"/>
              <a:cs typeface="Times New Roman" pitchFamily="18" charset="0"/>
            </a:endParaRPr>
          </a:p>
        </p:txBody>
      </p:sp>
      <p:sp>
        <p:nvSpPr>
          <p:cNvPr id="6" name="Rectangle 5"/>
          <p:cNvSpPr/>
          <p:nvPr/>
        </p:nvSpPr>
        <p:spPr>
          <a:xfrm>
            <a:off x="4419600" y="838200"/>
            <a:ext cx="4572000" cy="646331"/>
          </a:xfrm>
          <a:prstGeom prst="rect">
            <a:avLst/>
          </a:prstGeom>
        </p:spPr>
        <p:txBody>
          <a:bodyPr>
            <a:spAutoFit/>
          </a:bodyPr>
          <a:lstStyle/>
          <a:p>
            <a:pPr>
              <a:buFont typeface="Arial" pitchFamily="34" charset="0"/>
              <a:buChar char="•"/>
            </a:pPr>
            <a:r>
              <a:rPr lang="en-US" dirty="0" smtClean="0">
                <a:latin typeface="Times New Roman" pitchFamily="18" charset="0"/>
                <a:cs typeface="Times New Roman" pitchFamily="18" charset="0"/>
              </a:rPr>
              <a:t> First we have to transform the definition into a conditional using theorem 68 as rule.</a:t>
            </a:r>
            <a:endParaRPr lang="en-US" dirty="0">
              <a:latin typeface="Times New Roman" pitchFamily="18" charset="0"/>
              <a:cs typeface="Times New Roman" pitchFamily="18" charset="0"/>
            </a:endParaRPr>
          </a:p>
        </p:txBody>
      </p:sp>
      <p:sp>
        <p:nvSpPr>
          <p:cNvPr id="7" name="Rectangle 6"/>
          <p:cNvSpPr/>
          <p:nvPr/>
        </p:nvSpPr>
        <p:spPr>
          <a:xfrm>
            <a:off x="4437138" y="1524000"/>
            <a:ext cx="3944862" cy="369332"/>
          </a:xfrm>
          <a:prstGeom prst="rect">
            <a:avLst/>
          </a:prstGeom>
        </p:spPr>
        <p:txBody>
          <a:bodyPr wrap="none">
            <a:spAutoFit/>
          </a:bodyPr>
          <a:lstStyle/>
          <a:p>
            <a:pPr>
              <a:buFont typeface="Arial" pitchFamily="34" charset="0"/>
              <a:buChar char="•"/>
            </a:pPr>
            <a:r>
              <a:rPr lang="en-US" dirty="0" smtClean="0">
                <a:latin typeface="Times New Roman" pitchFamily="18" charset="0"/>
                <a:cs typeface="Times New Roman" pitchFamily="18" charset="0"/>
              </a:rPr>
              <a:t> Now we need to reorder the conditions.</a:t>
            </a:r>
            <a:endParaRPr lang="en-US" dirty="0">
              <a:latin typeface="Times New Roman" pitchFamily="18" charset="0"/>
              <a:cs typeface="Times New Roman" pitchFamily="18" charset="0"/>
            </a:endParaRPr>
          </a:p>
        </p:txBody>
      </p:sp>
      <p:cxnSp>
        <p:nvCxnSpPr>
          <p:cNvPr id="110" name="Straight Connector 109"/>
          <p:cNvCxnSpPr/>
          <p:nvPr/>
        </p:nvCxnSpPr>
        <p:spPr>
          <a:xfrm rot="5400000">
            <a:off x="-76200" y="838200"/>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4" name="TextBox 93"/>
          <p:cNvSpPr txBox="1"/>
          <p:nvPr/>
        </p:nvSpPr>
        <p:spPr>
          <a:xfrm>
            <a:off x="-76200" y="271046"/>
            <a:ext cx="527709"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(77)</a:t>
            </a:r>
            <a:endParaRPr lang="en-US" sz="1600" dirty="0">
              <a:latin typeface="Times New Roman" pitchFamily="18" charset="0"/>
              <a:cs typeface="Times New Roman" pitchFamily="18" charset="0"/>
            </a:endParaRPr>
          </a:p>
        </p:txBody>
      </p:sp>
      <p:cxnSp>
        <p:nvCxnSpPr>
          <p:cNvPr id="97" name="Straight Connector 96"/>
          <p:cNvCxnSpPr/>
          <p:nvPr/>
        </p:nvCxnSpPr>
        <p:spPr>
          <a:xfrm>
            <a:off x="838200" y="2057400"/>
            <a:ext cx="990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rot="5400000">
            <a:off x="228600" y="1447800"/>
            <a:ext cx="1219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a:off x="1371600" y="1143000"/>
            <a:ext cx="457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a:off x="1524000" y="1447800"/>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a:endCxn id="103" idx="3"/>
          </p:cNvCxnSpPr>
          <p:nvPr/>
        </p:nvCxnSpPr>
        <p:spPr>
          <a:xfrm rot="5400000">
            <a:off x="984665" y="996535"/>
            <a:ext cx="316677" cy="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rot="5400000">
            <a:off x="1371600" y="1295400"/>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3" name="Freeform 102"/>
          <p:cNvSpPr/>
          <p:nvPr/>
        </p:nvSpPr>
        <p:spPr>
          <a:xfrm>
            <a:off x="1143000" y="1143000"/>
            <a:ext cx="228600" cy="76200"/>
          </a:xfrm>
          <a:custGeom>
            <a:avLst/>
            <a:gdLst>
              <a:gd name="connsiteX0" fmla="*/ 217714 w 217714"/>
              <a:gd name="connsiteY0" fmla="*/ 0 h 139700"/>
              <a:gd name="connsiteX1" fmla="*/ 152400 w 217714"/>
              <a:gd name="connsiteY1" fmla="*/ 119743 h 139700"/>
              <a:gd name="connsiteX2" fmla="*/ 54428 w 217714"/>
              <a:gd name="connsiteY2" fmla="*/ 119743 h 139700"/>
              <a:gd name="connsiteX3" fmla="*/ 0 w 217714"/>
              <a:gd name="connsiteY3" fmla="*/ 21772 h 139700"/>
              <a:gd name="connsiteX4" fmla="*/ 0 w 217714"/>
              <a:gd name="connsiteY4" fmla="*/ 21772 h 1397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714" h="139700">
                <a:moveTo>
                  <a:pt x="217714" y="0"/>
                </a:moveTo>
                <a:cubicBezTo>
                  <a:pt x="198664" y="49893"/>
                  <a:pt x="179614" y="99786"/>
                  <a:pt x="152400" y="119743"/>
                </a:cubicBezTo>
                <a:cubicBezTo>
                  <a:pt x="125186" y="139700"/>
                  <a:pt x="79828" y="136072"/>
                  <a:pt x="54428" y="119743"/>
                </a:cubicBezTo>
                <a:cubicBezTo>
                  <a:pt x="29028" y="103415"/>
                  <a:pt x="0" y="21772"/>
                  <a:pt x="0" y="21772"/>
                </a:cubicBezTo>
                <a:lnTo>
                  <a:pt x="0" y="21772"/>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04" name="Straight Connector 103"/>
          <p:cNvCxnSpPr/>
          <p:nvPr/>
        </p:nvCxnSpPr>
        <p:spPr>
          <a:xfrm rot="5400000">
            <a:off x="1828800" y="2080719"/>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5" name="TextBox 104"/>
          <p:cNvSpPr txBox="1"/>
          <p:nvPr/>
        </p:nvSpPr>
        <p:spPr>
          <a:xfrm>
            <a:off x="1905000" y="1245513"/>
            <a:ext cx="793807"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 </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06" name="TextBox 105"/>
          <p:cNvSpPr txBox="1"/>
          <p:nvPr/>
        </p:nvSpPr>
        <p:spPr>
          <a:xfrm>
            <a:off x="2057400" y="2092387"/>
            <a:ext cx="927716" cy="369332"/>
          </a:xfrm>
          <a:prstGeom prst="rect">
            <a:avLst/>
          </a:prstGeom>
          <a:noFill/>
        </p:spPr>
        <p:txBody>
          <a:bodyPr wrap="square" rtlCol="0">
            <a:spAutoFit/>
          </a:bodyPr>
          <a:lstStyle/>
          <a:p>
            <a:r>
              <a:rPr lang="en-US" i="1" dirty="0" smtClean="0">
                <a:latin typeface="Times New Roman" pitchFamily="18" charset="0"/>
                <a:cs typeface="Times New Roman" pitchFamily="18" charset="0"/>
              </a:rPr>
              <a:t>f </a:t>
            </a:r>
            <a:r>
              <a:rPr lang="en-US" dirty="0" smtClean="0">
                <a:latin typeface="Times New Roman" pitchFamily="18" charset="0"/>
                <a:cs typeface="Times New Roman" pitchFamily="18" charset="0"/>
              </a:rPr>
              <a:t>(</a:t>
            </a:r>
            <a:r>
              <a:rPr lang="en-US" dirty="0" smtClean="0"/>
              <a:t>δ</a:t>
            </a:r>
            <a:r>
              <a:rPr lang="en-US" dirty="0" smtClean="0">
                <a:latin typeface="Times New Roman" pitchFamily="18" charset="0"/>
                <a:cs typeface="Times New Roman" pitchFamily="18" charset="0"/>
              </a:rPr>
              <a:t>, </a:t>
            </a:r>
            <a:r>
              <a:rPr lang="en-US" dirty="0" smtClean="0"/>
              <a:t>α</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07" name="Arc 106"/>
          <p:cNvSpPr/>
          <p:nvPr/>
        </p:nvSpPr>
        <p:spPr>
          <a:xfrm rot="14054470">
            <a:off x="1988214" y="1864908"/>
            <a:ext cx="694311" cy="560701"/>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8" name="Rectangle 107"/>
          <p:cNvSpPr/>
          <p:nvPr/>
        </p:nvSpPr>
        <p:spPr>
          <a:xfrm>
            <a:off x="1828800" y="1623519"/>
            <a:ext cx="304892" cy="369332"/>
          </a:xfrm>
          <a:prstGeom prst="rect">
            <a:avLst/>
          </a:prstGeom>
        </p:spPr>
        <p:txBody>
          <a:bodyPr wrap="none">
            <a:spAutoFit/>
          </a:bodyPr>
          <a:lstStyle/>
          <a:p>
            <a:r>
              <a:rPr lang="en-US" dirty="0" smtClean="0"/>
              <a:t>δ</a:t>
            </a:r>
            <a:endParaRPr lang="en-US" dirty="0"/>
          </a:p>
        </p:txBody>
      </p:sp>
      <p:sp>
        <p:nvSpPr>
          <p:cNvPr id="111" name="Rectangle 110"/>
          <p:cNvSpPr/>
          <p:nvPr/>
        </p:nvSpPr>
        <p:spPr>
          <a:xfrm>
            <a:off x="1828800" y="2133600"/>
            <a:ext cx="316112" cy="369332"/>
          </a:xfrm>
          <a:prstGeom prst="rect">
            <a:avLst/>
          </a:prstGeom>
        </p:spPr>
        <p:txBody>
          <a:bodyPr wrap="none">
            <a:spAutoFit/>
          </a:bodyPr>
          <a:lstStyle/>
          <a:p>
            <a:r>
              <a:rPr lang="en-US" dirty="0" smtClean="0"/>
              <a:t>α</a:t>
            </a:r>
            <a:endParaRPr lang="en-US" dirty="0"/>
          </a:p>
        </p:txBody>
      </p:sp>
      <p:sp>
        <p:nvSpPr>
          <p:cNvPr id="112" name="Rectangle 111"/>
          <p:cNvSpPr/>
          <p:nvPr/>
        </p:nvSpPr>
        <p:spPr>
          <a:xfrm>
            <a:off x="1143000" y="990600"/>
            <a:ext cx="274434" cy="307777"/>
          </a:xfrm>
          <a:prstGeom prst="rect">
            <a:avLst/>
          </a:prstGeom>
        </p:spPr>
        <p:txBody>
          <a:bodyPr wrap="square">
            <a:spAutoFit/>
          </a:bodyPr>
          <a:lstStyle/>
          <a:p>
            <a:r>
              <a:rPr lang="en-US" sz="1400" i="1" dirty="0" smtClean="0">
                <a:latin typeface="Times New Roman" pitchFamily="18" charset="0"/>
                <a:cs typeface="Times New Roman" pitchFamily="18" charset="0"/>
              </a:rPr>
              <a:t>a</a:t>
            </a:r>
            <a:endParaRPr lang="en-US" sz="1400" dirty="0"/>
          </a:p>
        </p:txBody>
      </p:sp>
      <p:sp>
        <p:nvSpPr>
          <p:cNvPr id="113" name="Rectangle 112"/>
          <p:cNvSpPr/>
          <p:nvPr/>
        </p:nvSpPr>
        <p:spPr>
          <a:xfrm>
            <a:off x="2182825" y="2514600"/>
            <a:ext cx="926857" cy="369332"/>
          </a:xfrm>
          <a:prstGeom prst="rect">
            <a:avLst/>
          </a:prstGeom>
        </p:spPr>
        <p:txBody>
          <a:bodyPr wrap="none">
            <a:spAutoFit/>
          </a:bodyPr>
          <a:lstStyle/>
          <a:p>
            <a:r>
              <a:rPr lang="en-US" i="1" dirty="0" smtClean="0">
                <a:latin typeface="Times New Roman" pitchFamily="18" charset="0"/>
                <a:cs typeface="Times New Roman" pitchFamily="18" charset="0"/>
              </a:rPr>
              <a:t>f </a:t>
            </a:r>
            <a:r>
              <a:rPr lang="en-US" dirty="0" smtClean="0">
                <a:latin typeface="Times New Roman" pitchFamily="18" charset="0"/>
                <a:cs typeface="Times New Roman" pitchFamily="18" charset="0"/>
              </a:rPr>
              <a:t>(</a:t>
            </a:r>
            <a:r>
              <a:rPr lang="en-US" i="1" dirty="0" err="1" smtClean="0">
                <a:latin typeface="Times New Roman" pitchFamily="18" charset="0"/>
                <a:cs typeface="Times New Roman" pitchFamily="18" charset="0"/>
              </a:rPr>
              <a:t>x</a:t>
            </a:r>
            <a:r>
              <a:rPr lang="en-US" baseline="-25000" dirty="0" err="1" smtClean="0">
                <a:latin typeface="Times New Roman" pitchFamily="18" charset="0"/>
                <a:cs typeface="Times New Roman" pitchFamily="18" charset="0"/>
              </a:rPr>
              <a:t>γ</a:t>
            </a:r>
            <a:r>
              <a:rPr lang="en-US"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y</a:t>
            </a:r>
            <a:r>
              <a:rPr lang="en-US" baseline="-25000" dirty="0" err="1" smtClean="0">
                <a:latin typeface="Times New Roman" pitchFamily="18" charset="0"/>
                <a:cs typeface="Times New Roman" pitchFamily="18" charset="0"/>
              </a:rPr>
              <a:t>β</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14" name="Rectangle 113"/>
          <p:cNvSpPr/>
          <p:nvPr/>
        </p:nvSpPr>
        <p:spPr>
          <a:xfrm>
            <a:off x="1905000" y="2754868"/>
            <a:ext cx="308098" cy="369332"/>
          </a:xfrm>
          <a:prstGeom prst="rect">
            <a:avLst/>
          </a:prstGeom>
        </p:spPr>
        <p:txBody>
          <a:bodyPr wrap="none">
            <a:spAutoFit/>
          </a:bodyPr>
          <a:lstStyle/>
          <a:p>
            <a:r>
              <a:rPr lang="en-US" dirty="0" smtClean="0">
                <a:latin typeface="Times New Roman" pitchFamily="18" charset="0"/>
                <a:cs typeface="Times New Roman" pitchFamily="18" charset="0"/>
              </a:rPr>
              <a:t>β</a:t>
            </a:r>
            <a:endParaRPr lang="en-US" dirty="0">
              <a:latin typeface="Times New Roman" pitchFamily="18" charset="0"/>
              <a:cs typeface="Times New Roman" pitchFamily="18" charset="0"/>
            </a:endParaRPr>
          </a:p>
        </p:txBody>
      </p:sp>
      <p:sp>
        <p:nvSpPr>
          <p:cNvPr id="115" name="Rectangle 114"/>
          <p:cNvSpPr/>
          <p:nvPr/>
        </p:nvSpPr>
        <p:spPr>
          <a:xfrm>
            <a:off x="1905000" y="2373868"/>
            <a:ext cx="287258" cy="369332"/>
          </a:xfrm>
          <a:prstGeom prst="rect">
            <a:avLst/>
          </a:prstGeom>
        </p:spPr>
        <p:txBody>
          <a:bodyPr wrap="none">
            <a:spAutoFit/>
          </a:bodyPr>
          <a:lstStyle/>
          <a:p>
            <a:r>
              <a:rPr lang="en-US" dirty="0" smtClean="0">
                <a:latin typeface="Times New Roman" pitchFamily="18" charset="0"/>
                <a:cs typeface="Times New Roman" pitchFamily="18" charset="0"/>
              </a:rPr>
              <a:t>γ</a:t>
            </a:r>
            <a:endParaRPr lang="en-US" dirty="0">
              <a:latin typeface="Times New Roman" pitchFamily="18" charset="0"/>
              <a:cs typeface="Times New Roman" pitchFamily="18" charset="0"/>
            </a:endParaRPr>
          </a:p>
        </p:txBody>
      </p:sp>
      <p:sp>
        <p:nvSpPr>
          <p:cNvPr id="116" name="Freeform 115"/>
          <p:cNvSpPr/>
          <p:nvPr/>
        </p:nvSpPr>
        <p:spPr>
          <a:xfrm>
            <a:off x="1905000" y="2743200"/>
            <a:ext cx="261257" cy="50800"/>
          </a:xfrm>
          <a:custGeom>
            <a:avLst/>
            <a:gdLst>
              <a:gd name="connsiteX0" fmla="*/ 0 w 337457"/>
              <a:gd name="connsiteY0" fmla="*/ 45357 h 96157"/>
              <a:gd name="connsiteX1" fmla="*/ 65314 w 337457"/>
              <a:gd name="connsiteY1" fmla="*/ 78014 h 96157"/>
              <a:gd name="connsiteX2" fmla="*/ 174171 w 337457"/>
              <a:gd name="connsiteY2" fmla="*/ 1814 h 96157"/>
              <a:gd name="connsiteX3" fmla="*/ 272143 w 337457"/>
              <a:gd name="connsiteY3" fmla="*/ 88900 h 96157"/>
              <a:gd name="connsiteX4" fmla="*/ 337457 w 337457"/>
              <a:gd name="connsiteY4" fmla="*/ 45357 h 961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457" h="96157">
                <a:moveTo>
                  <a:pt x="0" y="45357"/>
                </a:moveTo>
                <a:cubicBezTo>
                  <a:pt x="18143" y="65314"/>
                  <a:pt x="36286" y="85271"/>
                  <a:pt x="65314" y="78014"/>
                </a:cubicBezTo>
                <a:cubicBezTo>
                  <a:pt x="94342" y="70757"/>
                  <a:pt x="139700" y="0"/>
                  <a:pt x="174171" y="1814"/>
                </a:cubicBezTo>
                <a:cubicBezTo>
                  <a:pt x="208642" y="3628"/>
                  <a:pt x="244929" y="81643"/>
                  <a:pt x="272143" y="88900"/>
                </a:cubicBezTo>
                <a:cubicBezTo>
                  <a:pt x="299357" y="96157"/>
                  <a:pt x="337457" y="45357"/>
                  <a:pt x="337457" y="45357"/>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17" name="Straight Connector 116"/>
          <p:cNvCxnSpPr/>
          <p:nvPr/>
        </p:nvCxnSpPr>
        <p:spPr>
          <a:xfrm rot="5400000">
            <a:off x="-381000" y="1752600"/>
            <a:ext cx="1828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533400" y="2667000"/>
            <a:ext cx="1295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a:off x="76200" y="838200"/>
            <a:ext cx="1752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5" name="TextBox 124"/>
          <p:cNvSpPr txBox="1"/>
          <p:nvPr/>
        </p:nvSpPr>
        <p:spPr>
          <a:xfrm>
            <a:off x="1828800" y="609600"/>
            <a:ext cx="582211"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y</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26" name="TextBox 125"/>
          <p:cNvSpPr txBox="1"/>
          <p:nvPr/>
        </p:nvSpPr>
        <p:spPr>
          <a:xfrm>
            <a:off x="1828800" y="914400"/>
            <a:ext cx="595035"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27" name="TextBox 126"/>
          <p:cNvSpPr txBox="1"/>
          <p:nvPr/>
        </p:nvSpPr>
        <p:spPr>
          <a:xfrm>
            <a:off x="2057400" y="1676400"/>
            <a:ext cx="611065"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a:t>
            </a:r>
            <a:r>
              <a:rPr lang="en-US" dirty="0" smtClean="0"/>
              <a:t>α</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28" name="Rectangle 127"/>
          <p:cNvSpPr/>
          <p:nvPr/>
        </p:nvSpPr>
        <p:spPr>
          <a:xfrm>
            <a:off x="2182825" y="990600"/>
            <a:ext cx="926857" cy="369332"/>
          </a:xfrm>
          <a:prstGeom prst="rect">
            <a:avLst/>
          </a:prstGeom>
        </p:spPr>
        <p:txBody>
          <a:bodyPr wrap="none">
            <a:spAutoFit/>
          </a:bodyPr>
          <a:lstStyle/>
          <a:p>
            <a:r>
              <a:rPr lang="en-US" i="1" dirty="0" smtClean="0">
                <a:latin typeface="Times New Roman" pitchFamily="18" charset="0"/>
                <a:cs typeface="Times New Roman" pitchFamily="18" charset="0"/>
              </a:rPr>
              <a:t>f </a:t>
            </a:r>
            <a:r>
              <a:rPr lang="en-US" dirty="0" smtClean="0">
                <a:latin typeface="Times New Roman" pitchFamily="18" charset="0"/>
                <a:cs typeface="Times New Roman" pitchFamily="18" charset="0"/>
              </a:rPr>
              <a:t>(</a:t>
            </a:r>
            <a:r>
              <a:rPr lang="en-US" i="1" dirty="0" err="1" smtClean="0">
                <a:latin typeface="Times New Roman" pitchFamily="18" charset="0"/>
                <a:cs typeface="Times New Roman" pitchFamily="18" charset="0"/>
              </a:rPr>
              <a:t>x</a:t>
            </a:r>
            <a:r>
              <a:rPr lang="en-US" baseline="-25000" dirty="0" err="1" smtClean="0">
                <a:latin typeface="Times New Roman" pitchFamily="18" charset="0"/>
                <a:cs typeface="Times New Roman" pitchFamily="18" charset="0"/>
              </a:rPr>
              <a:t>γ</a:t>
            </a:r>
            <a:r>
              <a:rPr lang="en-US"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y</a:t>
            </a:r>
            <a:r>
              <a:rPr lang="en-US" baseline="-25000" dirty="0" err="1" smtClean="0">
                <a:latin typeface="Times New Roman" pitchFamily="18" charset="0"/>
                <a:cs typeface="Times New Roman" pitchFamily="18" charset="0"/>
              </a:rPr>
              <a:t>β</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29" name="Rectangle 128"/>
          <p:cNvSpPr/>
          <p:nvPr/>
        </p:nvSpPr>
        <p:spPr>
          <a:xfrm>
            <a:off x="1905000" y="1143000"/>
            <a:ext cx="308098" cy="369332"/>
          </a:xfrm>
          <a:prstGeom prst="rect">
            <a:avLst/>
          </a:prstGeom>
        </p:spPr>
        <p:txBody>
          <a:bodyPr wrap="none">
            <a:spAutoFit/>
          </a:bodyPr>
          <a:lstStyle/>
          <a:p>
            <a:r>
              <a:rPr lang="en-US" dirty="0" smtClean="0">
                <a:latin typeface="Times New Roman" pitchFamily="18" charset="0"/>
                <a:cs typeface="Times New Roman" pitchFamily="18" charset="0"/>
              </a:rPr>
              <a:t>β</a:t>
            </a:r>
            <a:endParaRPr lang="en-US" dirty="0">
              <a:latin typeface="Times New Roman" pitchFamily="18" charset="0"/>
              <a:cs typeface="Times New Roman" pitchFamily="18" charset="0"/>
            </a:endParaRPr>
          </a:p>
        </p:txBody>
      </p:sp>
      <p:sp>
        <p:nvSpPr>
          <p:cNvPr id="130" name="Rectangle 129"/>
          <p:cNvSpPr/>
          <p:nvPr/>
        </p:nvSpPr>
        <p:spPr>
          <a:xfrm>
            <a:off x="1905000" y="849868"/>
            <a:ext cx="287258" cy="369332"/>
          </a:xfrm>
          <a:prstGeom prst="rect">
            <a:avLst/>
          </a:prstGeom>
        </p:spPr>
        <p:txBody>
          <a:bodyPr wrap="none">
            <a:spAutoFit/>
          </a:bodyPr>
          <a:lstStyle/>
          <a:p>
            <a:r>
              <a:rPr lang="en-US" dirty="0" smtClean="0">
                <a:latin typeface="Times New Roman" pitchFamily="18" charset="0"/>
                <a:cs typeface="Times New Roman" pitchFamily="18" charset="0"/>
              </a:rPr>
              <a:t>γ</a:t>
            </a:r>
            <a:endParaRPr lang="en-US" dirty="0">
              <a:latin typeface="Times New Roman" pitchFamily="18" charset="0"/>
              <a:cs typeface="Times New Roman" pitchFamily="18" charset="0"/>
            </a:endParaRPr>
          </a:p>
        </p:txBody>
      </p:sp>
      <p:sp>
        <p:nvSpPr>
          <p:cNvPr id="131" name="Freeform 130"/>
          <p:cNvSpPr/>
          <p:nvPr/>
        </p:nvSpPr>
        <p:spPr>
          <a:xfrm>
            <a:off x="1905000" y="1168400"/>
            <a:ext cx="261257" cy="50800"/>
          </a:xfrm>
          <a:custGeom>
            <a:avLst/>
            <a:gdLst>
              <a:gd name="connsiteX0" fmla="*/ 0 w 337457"/>
              <a:gd name="connsiteY0" fmla="*/ 45357 h 96157"/>
              <a:gd name="connsiteX1" fmla="*/ 65314 w 337457"/>
              <a:gd name="connsiteY1" fmla="*/ 78014 h 96157"/>
              <a:gd name="connsiteX2" fmla="*/ 174171 w 337457"/>
              <a:gd name="connsiteY2" fmla="*/ 1814 h 96157"/>
              <a:gd name="connsiteX3" fmla="*/ 272143 w 337457"/>
              <a:gd name="connsiteY3" fmla="*/ 88900 h 96157"/>
              <a:gd name="connsiteX4" fmla="*/ 337457 w 337457"/>
              <a:gd name="connsiteY4" fmla="*/ 45357 h 961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457" h="96157">
                <a:moveTo>
                  <a:pt x="0" y="45357"/>
                </a:moveTo>
                <a:cubicBezTo>
                  <a:pt x="18143" y="65314"/>
                  <a:pt x="36286" y="85271"/>
                  <a:pt x="65314" y="78014"/>
                </a:cubicBezTo>
                <a:cubicBezTo>
                  <a:pt x="94342" y="70757"/>
                  <a:pt x="139700" y="0"/>
                  <a:pt x="174171" y="1814"/>
                </a:cubicBezTo>
                <a:cubicBezTo>
                  <a:pt x="208642" y="3628"/>
                  <a:pt x="244929" y="81643"/>
                  <a:pt x="272143" y="88900"/>
                </a:cubicBezTo>
                <a:cubicBezTo>
                  <a:pt x="299357" y="96157"/>
                  <a:pt x="337457" y="45357"/>
                  <a:pt x="337457" y="45357"/>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32" name="Straight Connector 131"/>
          <p:cNvCxnSpPr/>
          <p:nvPr/>
        </p:nvCxnSpPr>
        <p:spPr>
          <a:xfrm rot="5400000">
            <a:off x="1524000" y="990600"/>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a:xfrm>
            <a:off x="1676400" y="1143000"/>
            <a:ext cx="15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rot="5400000">
            <a:off x="876303" y="1104897"/>
            <a:ext cx="533400" cy="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rot="5400000">
            <a:off x="571503" y="1104897"/>
            <a:ext cx="533400" cy="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rot="5400000">
            <a:off x="228601" y="1143000"/>
            <a:ext cx="609600"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8" name="TextBox 147"/>
          <p:cNvSpPr txBox="1"/>
          <p:nvPr/>
        </p:nvSpPr>
        <p:spPr>
          <a:xfrm>
            <a:off x="-76200" y="271046"/>
            <a:ext cx="527709"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(78)</a:t>
            </a:r>
            <a:endParaRPr lang="en-US" sz="1600" dirty="0">
              <a:latin typeface="Times New Roman" pitchFamily="18" charset="0"/>
              <a:cs typeface="Times New Roman" pitchFamily="18" charset="0"/>
            </a:endParaRPr>
          </a:p>
        </p:txBody>
      </p:sp>
      <p:sp>
        <p:nvSpPr>
          <p:cNvPr id="149" name="TextBox 148"/>
          <p:cNvSpPr txBox="1"/>
          <p:nvPr/>
        </p:nvSpPr>
        <p:spPr>
          <a:xfrm>
            <a:off x="8801496" y="6564868"/>
            <a:ext cx="415498" cy="369332"/>
          </a:xfrm>
          <a:prstGeom prst="rect">
            <a:avLst/>
          </a:prstGeom>
          <a:noFill/>
        </p:spPr>
        <p:txBody>
          <a:bodyPr wrap="none" rtlCol="0">
            <a:spAutoFit/>
          </a:bodyPr>
          <a:lstStyle/>
          <a:p>
            <a:r>
              <a:rPr lang="en-US" dirty="0" smtClean="0">
                <a:latin typeface="Times New Roman" pitchFamily="18" charset="0"/>
                <a:cs typeface="Times New Roman" pitchFamily="18" charset="0"/>
              </a:rPr>
              <a:t>14</a:t>
            </a:r>
            <a:endParaRPr lang="en-US" dirty="0">
              <a:latin typeface="Times New Roman" pitchFamily="18" charset="0"/>
              <a:cs typeface="Times New Roman" pitchFamily="18" charset="0"/>
            </a:endParaRPr>
          </a:p>
        </p:txBody>
      </p:sp>
      <p:cxnSp>
        <p:nvCxnSpPr>
          <p:cNvPr id="150" name="Straight Connector 149"/>
          <p:cNvCxnSpPr/>
          <p:nvPr/>
        </p:nvCxnSpPr>
        <p:spPr>
          <a:xfrm>
            <a:off x="533400" y="838200"/>
            <a:ext cx="1295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p:cNvCxnSpPr/>
          <p:nvPr/>
        </p:nvCxnSpPr>
        <p:spPr>
          <a:xfrm rot="5400000">
            <a:off x="381000" y="838200"/>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4" name="Rectangle 153"/>
          <p:cNvSpPr/>
          <p:nvPr/>
        </p:nvSpPr>
        <p:spPr>
          <a:xfrm>
            <a:off x="0" y="87868"/>
            <a:ext cx="9144000" cy="353943"/>
          </a:xfrm>
          <a:prstGeom prst="rect">
            <a:avLst/>
          </a:prstGeom>
        </p:spPr>
        <p:txBody>
          <a:bodyPr wrap="square">
            <a:spAutoFit/>
          </a:bodyPr>
          <a:lstStyle/>
          <a:p>
            <a:pPr algn="ctr"/>
            <a:r>
              <a:rPr lang="en-US" sz="1700" b="1" dirty="0" smtClean="0">
                <a:latin typeface="Times New Roman" pitchFamily="18" charset="0"/>
                <a:cs typeface="Times New Roman" pitchFamily="18" charset="0"/>
              </a:rPr>
              <a:t>Reasoning in </a:t>
            </a:r>
            <a:r>
              <a:rPr lang="en-US" sz="1700" b="1" i="1" dirty="0" err="1" smtClean="0">
                <a:latin typeface="Times New Roman" pitchFamily="18" charset="0"/>
                <a:cs typeface="Times New Roman" pitchFamily="18" charset="0"/>
              </a:rPr>
              <a:t>Begriffsschrift</a:t>
            </a:r>
            <a:r>
              <a:rPr lang="en-US" sz="1700" b="1" dirty="0" smtClean="0">
                <a:latin typeface="Times New Roman" pitchFamily="18" charset="0"/>
                <a:cs typeface="Times New Roman" pitchFamily="18" charset="0"/>
              </a:rPr>
              <a:t>: the proof of theorem 133</a:t>
            </a:r>
            <a:endParaRPr lang="en-US" sz="17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nodeType="clickEffect">
                                  <p:stCondLst>
                                    <p:cond delay="0"/>
                                  </p:stCondLst>
                                  <p:childTnLst>
                                    <p:animMotion origin="layout" path="M 0 0 L 0 0.06666 " pathEditMode="relative" ptsTypes="AA">
                                      <p:cBhvr>
                                        <p:cTn id="6" dur="2000" fill="hold"/>
                                        <p:tgtEl>
                                          <p:spTgt spid="97"/>
                                        </p:tgtEl>
                                        <p:attrNameLst>
                                          <p:attrName>ppt_x</p:attrName>
                                          <p:attrName>ppt_y</p:attrName>
                                        </p:attrNameLst>
                                      </p:cBhvr>
                                    </p:animMotion>
                                  </p:childTnLst>
                                </p:cTn>
                              </p:par>
                              <p:par>
                                <p:cTn id="7" presetID="0" presetClass="path" presetSubtype="0" accel="50000" decel="50000" fill="hold" nodeType="withEffect">
                                  <p:stCondLst>
                                    <p:cond delay="0"/>
                                  </p:stCondLst>
                                  <p:childTnLst>
                                    <p:animMotion origin="layout" path="M 0 0 L 0 0.06666 " pathEditMode="relative" ptsTypes="AA">
                                      <p:cBhvr>
                                        <p:cTn id="8" dur="2000" fill="hold"/>
                                        <p:tgtEl>
                                          <p:spTgt spid="98"/>
                                        </p:tgtEl>
                                        <p:attrNameLst>
                                          <p:attrName>ppt_x</p:attrName>
                                          <p:attrName>ppt_y</p:attrName>
                                        </p:attrNameLst>
                                      </p:cBhvr>
                                    </p:animMotion>
                                  </p:childTnLst>
                                </p:cTn>
                              </p:par>
                              <p:par>
                                <p:cTn id="9" presetID="0" presetClass="path" presetSubtype="0" accel="50000" decel="50000" fill="hold" nodeType="withEffect">
                                  <p:stCondLst>
                                    <p:cond delay="0"/>
                                  </p:stCondLst>
                                  <p:childTnLst>
                                    <p:animMotion origin="layout" path="M 0 0 L 0 0.06666 " pathEditMode="relative" ptsTypes="AA">
                                      <p:cBhvr>
                                        <p:cTn id="10" dur="2000" fill="hold"/>
                                        <p:tgtEl>
                                          <p:spTgt spid="99"/>
                                        </p:tgtEl>
                                        <p:attrNameLst>
                                          <p:attrName>ppt_x</p:attrName>
                                          <p:attrName>ppt_y</p:attrName>
                                        </p:attrNameLst>
                                      </p:cBhvr>
                                    </p:animMotion>
                                  </p:childTnLst>
                                </p:cTn>
                              </p:par>
                              <p:par>
                                <p:cTn id="11" presetID="0" presetClass="path" presetSubtype="0" accel="50000" decel="50000" fill="hold" nodeType="withEffect">
                                  <p:stCondLst>
                                    <p:cond delay="0"/>
                                  </p:stCondLst>
                                  <p:childTnLst>
                                    <p:animMotion origin="layout" path="M 0 0 L 0 0.06666 " pathEditMode="relative" ptsTypes="AA">
                                      <p:cBhvr>
                                        <p:cTn id="12" dur="2000" fill="hold"/>
                                        <p:tgtEl>
                                          <p:spTgt spid="100"/>
                                        </p:tgtEl>
                                        <p:attrNameLst>
                                          <p:attrName>ppt_x</p:attrName>
                                          <p:attrName>ppt_y</p:attrName>
                                        </p:attrNameLst>
                                      </p:cBhvr>
                                    </p:animMotion>
                                  </p:childTnLst>
                                </p:cTn>
                              </p:par>
                              <p:par>
                                <p:cTn id="13" presetID="0" presetClass="path" presetSubtype="0" accel="50000" decel="50000" fill="hold" nodeType="withEffect">
                                  <p:stCondLst>
                                    <p:cond delay="0"/>
                                  </p:stCondLst>
                                  <p:childTnLst>
                                    <p:animMotion origin="layout" path="M 0 0 L 0 0.06666 " pathEditMode="relative" ptsTypes="AA">
                                      <p:cBhvr>
                                        <p:cTn id="14" dur="2000" fill="hold"/>
                                        <p:tgtEl>
                                          <p:spTgt spid="101"/>
                                        </p:tgtEl>
                                        <p:attrNameLst>
                                          <p:attrName>ppt_x</p:attrName>
                                          <p:attrName>ppt_y</p:attrName>
                                        </p:attrNameLst>
                                      </p:cBhvr>
                                    </p:animMotion>
                                  </p:childTnLst>
                                </p:cTn>
                              </p:par>
                              <p:par>
                                <p:cTn id="15" presetID="0" presetClass="path" presetSubtype="0" accel="50000" decel="50000" fill="hold" nodeType="withEffect">
                                  <p:stCondLst>
                                    <p:cond delay="0"/>
                                  </p:stCondLst>
                                  <p:childTnLst>
                                    <p:animMotion origin="layout" path="M 0 0 L 0 0.06666 " pathEditMode="relative" ptsTypes="AA">
                                      <p:cBhvr>
                                        <p:cTn id="16" dur="2000" fill="hold"/>
                                        <p:tgtEl>
                                          <p:spTgt spid="102"/>
                                        </p:tgtEl>
                                        <p:attrNameLst>
                                          <p:attrName>ppt_x</p:attrName>
                                          <p:attrName>ppt_y</p:attrName>
                                        </p:attrNameLst>
                                      </p:cBhvr>
                                    </p:animMotion>
                                  </p:childTnLst>
                                </p:cTn>
                              </p:par>
                              <p:par>
                                <p:cTn id="17" presetID="0" presetClass="path" presetSubtype="0" accel="50000" decel="50000" fill="hold" grpId="0" nodeType="withEffect">
                                  <p:stCondLst>
                                    <p:cond delay="0"/>
                                  </p:stCondLst>
                                  <p:childTnLst>
                                    <p:animMotion origin="layout" path="M 0 0 L 0 0.06666 " pathEditMode="relative" ptsTypes="AA">
                                      <p:cBhvr>
                                        <p:cTn id="18" dur="2000" fill="hold"/>
                                        <p:tgtEl>
                                          <p:spTgt spid="103"/>
                                        </p:tgtEl>
                                        <p:attrNameLst>
                                          <p:attrName>ppt_x</p:attrName>
                                          <p:attrName>ppt_y</p:attrName>
                                        </p:attrNameLst>
                                      </p:cBhvr>
                                    </p:animMotion>
                                  </p:childTnLst>
                                </p:cTn>
                              </p:par>
                              <p:par>
                                <p:cTn id="19" presetID="0" presetClass="path" presetSubtype="0" accel="50000" decel="50000" fill="hold" nodeType="withEffect">
                                  <p:stCondLst>
                                    <p:cond delay="0"/>
                                  </p:stCondLst>
                                  <p:childTnLst>
                                    <p:animMotion origin="layout" path="M 0 0 L 0 0.06666 " pathEditMode="relative" ptsTypes="AA">
                                      <p:cBhvr>
                                        <p:cTn id="20" dur="2000" fill="hold"/>
                                        <p:tgtEl>
                                          <p:spTgt spid="104"/>
                                        </p:tgtEl>
                                        <p:attrNameLst>
                                          <p:attrName>ppt_x</p:attrName>
                                          <p:attrName>ppt_y</p:attrName>
                                        </p:attrNameLst>
                                      </p:cBhvr>
                                    </p:animMotion>
                                  </p:childTnLst>
                                </p:cTn>
                              </p:par>
                              <p:par>
                                <p:cTn id="21" presetID="0" presetClass="path" presetSubtype="0" accel="50000" decel="50000" fill="hold" grpId="0" nodeType="withEffect">
                                  <p:stCondLst>
                                    <p:cond delay="0"/>
                                  </p:stCondLst>
                                  <p:childTnLst>
                                    <p:animMotion origin="layout" path="M 0 0 L 0 0.06666 " pathEditMode="relative" ptsTypes="AA">
                                      <p:cBhvr>
                                        <p:cTn id="22" dur="2000" fill="hold"/>
                                        <p:tgtEl>
                                          <p:spTgt spid="105"/>
                                        </p:tgtEl>
                                        <p:attrNameLst>
                                          <p:attrName>ppt_x</p:attrName>
                                          <p:attrName>ppt_y</p:attrName>
                                        </p:attrNameLst>
                                      </p:cBhvr>
                                    </p:animMotion>
                                  </p:childTnLst>
                                </p:cTn>
                              </p:par>
                              <p:par>
                                <p:cTn id="23" presetID="0" presetClass="path" presetSubtype="0" accel="50000" decel="50000" fill="hold" grpId="0" nodeType="withEffect">
                                  <p:stCondLst>
                                    <p:cond delay="0"/>
                                  </p:stCondLst>
                                  <p:childTnLst>
                                    <p:animMotion origin="layout" path="M 0 0 L 0 0.06666 " pathEditMode="relative" ptsTypes="AA">
                                      <p:cBhvr>
                                        <p:cTn id="24" dur="2000" fill="hold"/>
                                        <p:tgtEl>
                                          <p:spTgt spid="106"/>
                                        </p:tgtEl>
                                        <p:attrNameLst>
                                          <p:attrName>ppt_x</p:attrName>
                                          <p:attrName>ppt_y</p:attrName>
                                        </p:attrNameLst>
                                      </p:cBhvr>
                                    </p:animMotion>
                                  </p:childTnLst>
                                </p:cTn>
                              </p:par>
                              <p:par>
                                <p:cTn id="25" presetID="0" presetClass="path" presetSubtype="0" accel="50000" decel="50000" fill="hold" grpId="0" nodeType="withEffect">
                                  <p:stCondLst>
                                    <p:cond delay="0"/>
                                  </p:stCondLst>
                                  <p:childTnLst>
                                    <p:animMotion origin="layout" path="M 0 0 L 0 0.06666 " pathEditMode="relative" ptsTypes="AA">
                                      <p:cBhvr>
                                        <p:cTn id="26" dur="2000" fill="hold"/>
                                        <p:tgtEl>
                                          <p:spTgt spid="107"/>
                                        </p:tgtEl>
                                        <p:attrNameLst>
                                          <p:attrName>ppt_x</p:attrName>
                                          <p:attrName>ppt_y</p:attrName>
                                        </p:attrNameLst>
                                      </p:cBhvr>
                                    </p:animMotion>
                                  </p:childTnLst>
                                </p:cTn>
                              </p:par>
                              <p:par>
                                <p:cTn id="27" presetID="0" presetClass="path" presetSubtype="0" accel="50000" decel="50000" fill="hold" grpId="0" nodeType="withEffect">
                                  <p:stCondLst>
                                    <p:cond delay="0"/>
                                  </p:stCondLst>
                                  <p:childTnLst>
                                    <p:animMotion origin="layout" path="M 0 0 L 0 0.06666 " pathEditMode="relative" ptsTypes="AA">
                                      <p:cBhvr>
                                        <p:cTn id="28" dur="2000" fill="hold"/>
                                        <p:tgtEl>
                                          <p:spTgt spid="108"/>
                                        </p:tgtEl>
                                        <p:attrNameLst>
                                          <p:attrName>ppt_x</p:attrName>
                                          <p:attrName>ppt_y</p:attrName>
                                        </p:attrNameLst>
                                      </p:cBhvr>
                                    </p:animMotion>
                                  </p:childTnLst>
                                </p:cTn>
                              </p:par>
                              <p:par>
                                <p:cTn id="29" presetID="0" presetClass="path" presetSubtype="0" accel="50000" decel="50000" fill="hold" grpId="0" nodeType="withEffect">
                                  <p:stCondLst>
                                    <p:cond delay="0"/>
                                  </p:stCondLst>
                                  <p:childTnLst>
                                    <p:animMotion origin="layout" path="M 0 0 L 0 0.06666 " pathEditMode="relative" ptsTypes="AA">
                                      <p:cBhvr>
                                        <p:cTn id="30" dur="2000" fill="hold"/>
                                        <p:tgtEl>
                                          <p:spTgt spid="111"/>
                                        </p:tgtEl>
                                        <p:attrNameLst>
                                          <p:attrName>ppt_x</p:attrName>
                                          <p:attrName>ppt_y</p:attrName>
                                        </p:attrNameLst>
                                      </p:cBhvr>
                                    </p:animMotion>
                                  </p:childTnLst>
                                </p:cTn>
                              </p:par>
                              <p:par>
                                <p:cTn id="31" presetID="0" presetClass="path" presetSubtype="0" accel="50000" decel="50000" fill="hold" grpId="0" nodeType="withEffect">
                                  <p:stCondLst>
                                    <p:cond delay="0"/>
                                  </p:stCondLst>
                                  <p:childTnLst>
                                    <p:animMotion origin="layout" path="M 0 0 L 0 0.06666 " pathEditMode="relative" ptsTypes="AA">
                                      <p:cBhvr>
                                        <p:cTn id="32" dur="2000" fill="hold"/>
                                        <p:tgtEl>
                                          <p:spTgt spid="112"/>
                                        </p:tgtEl>
                                        <p:attrNameLst>
                                          <p:attrName>ppt_x</p:attrName>
                                          <p:attrName>ppt_y</p:attrName>
                                        </p:attrNameLst>
                                      </p:cBhvr>
                                    </p:animMotion>
                                  </p:childTnLst>
                                </p:cTn>
                              </p:par>
                              <p:par>
                                <p:cTn id="33" presetID="0" presetClass="path" presetSubtype="0" accel="50000" decel="50000" fill="hold" grpId="0" nodeType="withEffect">
                                  <p:stCondLst>
                                    <p:cond delay="0"/>
                                  </p:stCondLst>
                                  <p:childTnLst>
                                    <p:animMotion origin="layout" path="M 0 0 L 0 0.06666 " pathEditMode="relative" ptsTypes="AA">
                                      <p:cBhvr>
                                        <p:cTn id="34" dur="2000" fill="hold"/>
                                        <p:tgtEl>
                                          <p:spTgt spid="113"/>
                                        </p:tgtEl>
                                        <p:attrNameLst>
                                          <p:attrName>ppt_x</p:attrName>
                                          <p:attrName>ppt_y</p:attrName>
                                        </p:attrNameLst>
                                      </p:cBhvr>
                                    </p:animMotion>
                                  </p:childTnLst>
                                </p:cTn>
                              </p:par>
                              <p:par>
                                <p:cTn id="35" presetID="0" presetClass="path" presetSubtype="0" accel="50000" decel="50000" fill="hold" grpId="0" nodeType="withEffect">
                                  <p:stCondLst>
                                    <p:cond delay="0"/>
                                  </p:stCondLst>
                                  <p:childTnLst>
                                    <p:animMotion origin="layout" path="M 0 0 L 0 0.06666 " pathEditMode="relative" ptsTypes="AA">
                                      <p:cBhvr>
                                        <p:cTn id="36" dur="2000" fill="hold"/>
                                        <p:tgtEl>
                                          <p:spTgt spid="114"/>
                                        </p:tgtEl>
                                        <p:attrNameLst>
                                          <p:attrName>ppt_x</p:attrName>
                                          <p:attrName>ppt_y</p:attrName>
                                        </p:attrNameLst>
                                      </p:cBhvr>
                                    </p:animMotion>
                                  </p:childTnLst>
                                </p:cTn>
                              </p:par>
                              <p:par>
                                <p:cTn id="37" presetID="0" presetClass="path" presetSubtype="0" accel="50000" decel="50000" fill="hold" grpId="0" nodeType="withEffect">
                                  <p:stCondLst>
                                    <p:cond delay="0"/>
                                  </p:stCondLst>
                                  <p:childTnLst>
                                    <p:animMotion origin="layout" path="M 0 0 L 0 0.06666 " pathEditMode="relative" ptsTypes="AA">
                                      <p:cBhvr>
                                        <p:cTn id="38" dur="2000" fill="hold"/>
                                        <p:tgtEl>
                                          <p:spTgt spid="115"/>
                                        </p:tgtEl>
                                        <p:attrNameLst>
                                          <p:attrName>ppt_x</p:attrName>
                                          <p:attrName>ppt_y</p:attrName>
                                        </p:attrNameLst>
                                      </p:cBhvr>
                                    </p:animMotion>
                                  </p:childTnLst>
                                </p:cTn>
                              </p:par>
                              <p:par>
                                <p:cTn id="39" presetID="0" presetClass="path" presetSubtype="0" accel="50000" decel="50000" fill="hold" grpId="0" nodeType="withEffect">
                                  <p:stCondLst>
                                    <p:cond delay="0"/>
                                  </p:stCondLst>
                                  <p:childTnLst>
                                    <p:animMotion origin="layout" path="M 0 0 L 0 0.06666 " pathEditMode="relative" ptsTypes="AA">
                                      <p:cBhvr>
                                        <p:cTn id="40" dur="2000" fill="hold"/>
                                        <p:tgtEl>
                                          <p:spTgt spid="116"/>
                                        </p:tgtEl>
                                        <p:attrNameLst>
                                          <p:attrName>ppt_x</p:attrName>
                                          <p:attrName>ppt_y</p:attrName>
                                        </p:attrNameLst>
                                      </p:cBhvr>
                                    </p:animMotion>
                                  </p:childTnLst>
                                </p:cTn>
                              </p:par>
                              <p:par>
                                <p:cTn id="41" presetID="0" presetClass="path" presetSubtype="0" accel="50000" decel="50000" fill="hold" nodeType="withEffect">
                                  <p:stCondLst>
                                    <p:cond delay="0"/>
                                  </p:stCondLst>
                                  <p:childTnLst>
                                    <p:animMotion origin="layout" path="M 0 0 L 0 0.06666 " pathEditMode="relative" ptsTypes="AA">
                                      <p:cBhvr>
                                        <p:cTn id="42" dur="2000" fill="hold"/>
                                        <p:tgtEl>
                                          <p:spTgt spid="117"/>
                                        </p:tgtEl>
                                        <p:attrNameLst>
                                          <p:attrName>ppt_x</p:attrName>
                                          <p:attrName>ppt_y</p:attrName>
                                        </p:attrNameLst>
                                      </p:cBhvr>
                                    </p:animMotion>
                                  </p:childTnLst>
                                </p:cTn>
                              </p:par>
                              <p:par>
                                <p:cTn id="43" presetID="0" presetClass="path" presetSubtype="0" accel="50000" decel="50000" fill="hold" nodeType="withEffect">
                                  <p:stCondLst>
                                    <p:cond delay="0"/>
                                  </p:stCondLst>
                                  <p:childTnLst>
                                    <p:animMotion origin="layout" path="M 0 0 L 0 0.06666 " pathEditMode="relative" ptsTypes="AA">
                                      <p:cBhvr>
                                        <p:cTn id="44" dur="2000" fill="hold"/>
                                        <p:tgtEl>
                                          <p:spTgt spid="118"/>
                                        </p:tgtEl>
                                        <p:attrNameLst>
                                          <p:attrName>ppt_x</p:attrName>
                                          <p:attrName>ppt_y</p:attrName>
                                        </p:attrNameLst>
                                      </p:cBhvr>
                                    </p:animMotion>
                                  </p:childTnLst>
                                </p:cTn>
                              </p:par>
                              <p:par>
                                <p:cTn id="45" presetID="0" presetClass="path" presetSubtype="0" accel="50000" decel="50000" fill="hold" grpId="0" nodeType="withEffect">
                                  <p:stCondLst>
                                    <p:cond delay="0"/>
                                  </p:stCondLst>
                                  <p:childTnLst>
                                    <p:animMotion origin="layout" path="M 0 0 L 0 0.06666 " pathEditMode="relative" ptsTypes="AA">
                                      <p:cBhvr>
                                        <p:cTn id="46" dur="2000" fill="hold"/>
                                        <p:tgtEl>
                                          <p:spTgt spid="126"/>
                                        </p:tgtEl>
                                        <p:attrNameLst>
                                          <p:attrName>ppt_x</p:attrName>
                                          <p:attrName>ppt_y</p:attrName>
                                        </p:attrNameLst>
                                      </p:cBhvr>
                                    </p:animMotion>
                                  </p:childTnLst>
                                </p:cTn>
                              </p:par>
                              <p:par>
                                <p:cTn id="47" presetID="0" presetClass="path" presetSubtype="0" accel="50000" decel="50000" fill="hold" grpId="0" nodeType="withEffect">
                                  <p:stCondLst>
                                    <p:cond delay="0"/>
                                  </p:stCondLst>
                                  <p:childTnLst>
                                    <p:animMotion origin="layout" path="M 0 0 L 0 0.06666 " pathEditMode="relative" ptsTypes="AA">
                                      <p:cBhvr>
                                        <p:cTn id="48" dur="2000" fill="hold"/>
                                        <p:tgtEl>
                                          <p:spTgt spid="127"/>
                                        </p:tgtEl>
                                        <p:attrNameLst>
                                          <p:attrName>ppt_x</p:attrName>
                                          <p:attrName>ppt_y</p:attrName>
                                        </p:attrNameLst>
                                      </p:cBhvr>
                                    </p:animMotion>
                                  </p:childTnLst>
                                </p:cTn>
                              </p:par>
                              <p:par>
                                <p:cTn id="49" presetID="1" presetClass="entr" presetSubtype="0" fill="hold" nodeType="withEffect">
                                  <p:stCondLst>
                                    <p:cond delay="0"/>
                                  </p:stCondLst>
                                  <p:childTnLst>
                                    <p:set>
                                      <p:cBhvr>
                                        <p:cTn id="50" dur="1" fill="hold">
                                          <p:stCondLst>
                                            <p:cond delay="0"/>
                                          </p:stCondLst>
                                        </p:cTn>
                                        <p:tgtEl>
                                          <p:spTgt spid="138"/>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37"/>
                                        </p:tgtEl>
                                        <p:attrNameLst>
                                          <p:attrName>style.visibility</p:attrName>
                                        </p:attrNameLst>
                                      </p:cBhvr>
                                      <p:to>
                                        <p:strVal val="visible"/>
                                      </p:to>
                                    </p:set>
                                  </p:childTnLst>
                                </p:cTn>
                              </p:par>
                              <p:par>
                                <p:cTn id="53" presetID="9" presetClass="entr" presetSubtype="0" fill="hold" nodeType="withEffect">
                                  <p:stCondLst>
                                    <p:cond delay="0"/>
                                  </p:stCondLst>
                                  <p:childTnLst>
                                    <p:set>
                                      <p:cBhvr>
                                        <p:cTn id="54" dur="1" fill="hold">
                                          <p:stCondLst>
                                            <p:cond delay="0"/>
                                          </p:stCondLst>
                                        </p:cTn>
                                        <p:tgtEl>
                                          <p:spTgt spid="136"/>
                                        </p:tgtEl>
                                        <p:attrNameLst>
                                          <p:attrName>style.visibility</p:attrName>
                                        </p:attrNameLst>
                                      </p:cBhvr>
                                      <p:to>
                                        <p:strVal val="visible"/>
                                      </p:to>
                                    </p:set>
                                    <p:animEffect transition="in" filter="dissolve">
                                      <p:cBhvr>
                                        <p:cTn id="55" dur="500"/>
                                        <p:tgtEl>
                                          <p:spTgt spid="136"/>
                                        </p:tgtEl>
                                      </p:cBhvr>
                                    </p:animEffect>
                                  </p:childTnLst>
                                </p:cTn>
                              </p:par>
                            </p:childTnLst>
                          </p:cTn>
                        </p:par>
                        <p:par>
                          <p:cTn id="56" fill="hold">
                            <p:stCondLst>
                              <p:cond delay="2000"/>
                            </p:stCondLst>
                            <p:childTnLst>
                              <p:par>
                                <p:cTn id="57" presetID="9" presetClass="exit" presetSubtype="0" fill="hold" grpId="1" nodeType="afterEffect">
                                  <p:stCondLst>
                                    <p:cond delay="0"/>
                                  </p:stCondLst>
                                  <p:childTnLst>
                                    <p:animEffect transition="out" filter="dissolve">
                                      <p:cBhvr>
                                        <p:cTn id="58" dur="1000"/>
                                        <p:tgtEl>
                                          <p:spTgt spid="113"/>
                                        </p:tgtEl>
                                      </p:cBhvr>
                                    </p:animEffect>
                                    <p:set>
                                      <p:cBhvr>
                                        <p:cTn id="59" dur="1" fill="hold">
                                          <p:stCondLst>
                                            <p:cond delay="999"/>
                                          </p:stCondLst>
                                        </p:cTn>
                                        <p:tgtEl>
                                          <p:spTgt spid="113"/>
                                        </p:tgtEl>
                                        <p:attrNameLst>
                                          <p:attrName>style.visibility</p:attrName>
                                        </p:attrNameLst>
                                      </p:cBhvr>
                                      <p:to>
                                        <p:strVal val="hidden"/>
                                      </p:to>
                                    </p:set>
                                  </p:childTnLst>
                                </p:cTn>
                              </p:par>
                              <p:par>
                                <p:cTn id="60" presetID="9" presetClass="exit" presetSubtype="0" fill="hold" grpId="1" nodeType="withEffect">
                                  <p:stCondLst>
                                    <p:cond delay="0"/>
                                  </p:stCondLst>
                                  <p:childTnLst>
                                    <p:animEffect transition="out" filter="dissolve">
                                      <p:cBhvr>
                                        <p:cTn id="61" dur="1000"/>
                                        <p:tgtEl>
                                          <p:spTgt spid="114"/>
                                        </p:tgtEl>
                                      </p:cBhvr>
                                    </p:animEffect>
                                    <p:set>
                                      <p:cBhvr>
                                        <p:cTn id="62" dur="1" fill="hold">
                                          <p:stCondLst>
                                            <p:cond delay="999"/>
                                          </p:stCondLst>
                                        </p:cTn>
                                        <p:tgtEl>
                                          <p:spTgt spid="114"/>
                                        </p:tgtEl>
                                        <p:attrNameLst>
                                          <p:attrName>style.visibility</p:attrName>
                                        </p:attrNameLst>
                                      </p:cBhvr>
                                      <p:to>
                                        <p:strVal val="hidden"/>
                                      </p:to>
                                    </p:set>
                                  </p:childTnLst>
                                </p:cTn>
                              </p:par>
                              <p:par>
                                <p:cTn id="63" presetID="9" presetClass="exit" presetSubtype="0" fill="hold" grpId="1" nodeType="withEffect">
                                  <p:stCondLst>
                                    <p:cond delay="0"/>
                                  </p:stCondLst>
                                  <p:childTnLst>
                                    <p:animEffect transition="out" filter="dissolve">
                                      <p:cBhvr>
                                        <p:cTn id="64" dur="1000"/>
                                        <p:tgtEl>
                                          <p:spTgt spid="115"/>
                                        </p:tgtEl>
                                      </p:cBhvr>
                                    </p:animEffect>
                                    <p:set>
                                      <p:cBhvr>
                                        <p:cTn id="65" dur="1" fill="hold">
                                          <p:stCondLst>
                                            <p:cond delay="999"/>
                                          </p:stCondLst>
                                        </p:cTn>
                                        <p:tgtEl>
                                          <p:spTgt spid="115"/>
                                        </p:tgtEl>
                                        <p:attrNameLst>
                                          <p:attrName>style.visibility</p:attrName>
                                        </p:attrNameLst>
                                      </p:cBhvr>
                                      <p:to>
                                        <p:strVal val="hidden"/>
                                      </p:to>
                                    </p:set>
                                  </p:childTnLst>
                                </p:cTn>
                              </p:par>
                              <p:par>
                                <p:cTn id="66" presetID="9" presetClass="exit" presetSubtype="0" fill="hold" grpId="1" nodeType="withEffect">
                                  <p:stCondLst>
                                    <p:cond delay="0"/>
                                  </p:stCondLst>
                                  <p:childTnLst>
                                    <p:animEffect transition="out" filter="dissolve">
                                      <p:cBhvr>
                                        <p:cTn id="67" dur="1000"/>
                                        <p:tgtEl>
                                          <p:spTgt spid="116"/>
                                        </p:tgtEl>
                                      </p:cBhvr>
                                    </p:animEffect>
                                    <p:set>
                                      <p:cBhvr>
                                        <p:cTn id="68" dur="1" fill="hold">
                                          <p:stCondLst>
                                            <p:cond delay="999"/>
                                          </p:stCondLst>
                                        </p:cTn>
                                        <p:tgtEl>
                                          <p:spTgt spid="116"/>
                                        </p:tgtEl>
                                        <p:attrNameLst>
                                          <p:attrName>style.visibility</p:attrName>
                                        </p:attrNameLst>
                                      </p:cBhvr>
                                      <p:to>
                                        <p:strVal val="hidden"/>
                                      </p:to>
                                    </p:set>
                                  </p:childTnLst>
                                </p:cTn>
                              </p:par>
                              <p:par>
                                <p:cTn id="69" presetID="9" presetClass="exit" presetSubtype="0" fill="hold" nodeType="withEffect">
                                  <p:stCondLst>
                                    <p:cond delay="0"/>
                                  </p:stCondLst>
                                  <p:childTnLst>
                                    <p:animEffect transition="out" filter="dissolve">
                                      <p:cBhvr>
                                        <p:cTn id="70" dur="1000"/>
                                        <p:tgtEl>
                                          <p:spTgt spid="118"/>
                                        </p:tgtEl>
                                      </p:cBhvr>
                                    </p:animEffect>
                                    <p:set>
                                      <p:cBhvr>
                                        <p:cTn id="71" dur="1" fill="hold">
                                          <p:stCondLst>
                                            <p:cond delay="999"/>
                                          </p:stCondLst>
                                        </p:cTn>
                                        <p:tgtEl>
                                          <p:spTgt spid="118"/>
                                        </p:tgtEl>
                                        <p:attrNameLst>
                                          <p:attrName>style.visibility</p:attrName>
                                        </p:attrNameLst>
                                      </p:cBhvr>
                                      <p:to>
                                        <p:strVal val="hidden"/>
                                      </p:to>
                                    </p:set>
                                  </p:childTnLst>
                                </p:cTn>
                              </p:par>
                              <p:par>
                                <p:cTn id="72" presetID="9" presetClass="exit" presetSubtype="0" fill="hold" nodeType="withEffect">
                                  <p:stCondLst>
                                    <p:cond delay="0"/>
                                  </p:stCondLst>
                                  <p:childTnLst>
                                    <p:animEffect transition="out" filter="dissolve">
                                      <p:cBhvr>
                                        <p:cTn id="73" dur="1000"/>
                                        <p:tgtEl>
                                          <p:spTgt spid="138"/>
                                        </p:tgtEl>
                                      </p:cBhvr>
                                    </p:animEffect>
                                    <p:set>
                                      <p:cBhvr>
                                        <p:cTn id="74" dur="1" fill="hold">
                                          <p:stCondLst>
                                            <p:cond delay="999"/>
                                          </p:stCondLst>
                                        </p:cTn>
                                        <p:tgtEl>
                                          <p:spTgt spid="138"/>
                                        </p:tgtEl>
                                        <p:attrNameLst>
                                          <p:attrName>style.visibility</p:attrName>
                                        </p:attrNameLst>
                                      </p:cBhvr>
                                      <p:to>
                                        <p:strVal val="hidden"/>
                                      </p:to>
                                    </p:set>
                                  </p:childTnLst>
                                </p:cTn>
                              </p:par>
                              <p:par>
                                <p:cTn id="75" presetID="9" presetClass="exit" presetSubtype="0" fill="hold" nodeType="withEffect">
                                  <p:stCondLst>
                                    <p:cond delay="0"/>
                                  </p:stCondLst>
                                  <p:childTnLst>
                                    <p:animEffect transition="out" filter="dissolve">
                                      <p:cBhvr>
                                        <p:cTn id="76" dur="1000"/>
                                        <p:tgtEl>
                                          <p:spTgt spid="117"/>
                                        </p:tgtEl>
                                      </p:cBhvr>
                                    </p:animEffect>
                                    <p:set>
                                      <p:cBhvr>
                                        <p:cTn id="77" dur="1" fill="hold">
                                          <p:stCondLst>
                                            <p:cond delay="999"/>
                                          </p:stCondLst>
                                        </p:cTn>
                                        <p:tgtEl>
                                          <p:spTgt spid="117"/>
                                        </p:tgtEl>
                                        <p:attrNameLst>
                                          <p:attrName>style.visibility</p:attrName>
                                        </p:attrNameLst>
                                      </p:cBhvr>
                                      <p:to>
                                        <p:strVal val="hidden"/>
                                      </p:to>
                                    </p:set>
                                  </p:childTnLst>
                                </p:cTn>
                              </p:par>
                              <p:par>
                                <p:cTn id="78" presetID="9" presetClass="entr" presetSubtype="0" fill="hold" grpId="0" nodeType="withEffect">
                                  <p:stCondLst>
                                    <p:cond delay="0"/>
                                  </p:stCondLst>
                                  <p:childTnLst>
                                    <p:set>
                                      <p:cBhvr>
                                        <p:cTn id="79" dur="1" fill="hold">
                                          <p:stCondLst>
                                            <p:cond delay="0"/>
                                          </p:stCondLst>
                                        </p:cTn>
                                        <p:tgtEl>
                                          <p:spTgt spid="128"/>
                                        </p:tgtEl>
                                        <p:attrNameLst>
                                          <p:attrName>style.visibility</p:attrName>
                                        </p:attrNameLst>
                                      </p:cBhvr>
                                      <p:to>
                                        <p:strVal val="visible"/>
                                      </p:to>
                                    </p:set>
                                    <p:animEffect transition="in" filter="dissolve">
                                      <p:cBhvr>
                                        <p:cTn id="80" dur="1000"/>
                                        <p:tgtEl>
                                          <p:spTgt spid="128"/>
                                        </p:tgtEl>
                                      </p:cBhvr>
                                    </p:animEffect>
                                  </p:childTnLst>
                                </p:cTn>
                              </p:par>
                              <p:par>
                                <p:cTn id="81" presetID="9" presetClass="entr" presetSubtype="0" fill="hold" grpId="0" nodeType="withEffect">
                                  <p:stCondLst>
                                    <p:cond delay="0"/>
                                  </p:stCondLst>
                                  <p:childTnLst>
                                    <p:set>
                                      <p:cBhvr>
                                        <p:cTn id="82" dur="1" fill="hold">
                                          <p:stCondLst>
                                            <p:cond delay="0"/>
                                          </p:stCondLst>
                                        </p:cTn>
                                        <p:tgtEl>
                                          <p:spTgt spid="129"/>
                                        </p:tgtEl>
                                        <p:attrNameLst>
                                          <p:attrName>style.visibility</p:attrName>
                                        </p:attrNameLst>
                                      </p:cBhvr>
                                      <p:to>
                                        <p:strVal val="visible"/>
                                      </p:to>
                                    </p:set>
                                    <p:animEffect transition="in" filter="dissolve">
                                      <p:cBhvr>
                                        <p:cTn id="83" dur="1000"/>
                                        <p:tgtEl>
                                          <p:spTgt spid="129"/>
                                        </p:tgtEl>
                                      </p:cBhvr>
                                    </p:animEffect>
                                  </p:childTnLst>
                                </p:cTn>
                              </p:par>
                              <p:par>
                                <p:cTn id="84" presetID="9" presetClass="entr" presetSubtype="0" fill="hold" grpId="0" nodeType="withEffect">
                                  <p:stCondLst>
                                    <p:cond delay="0"/>
                                  </p:stCondLst>
                                  <p:childTnLst>
                                    <p:set>
                                      <p:cBhvr>
                                        <p:cTn id="85" dur="1" fill="hold">
                                          <p:stCondLst>
                                            <p:cond delay="0"/>
                                          </p:stCondLst>
                                        </p:cTn>
                                        <p:tgtEl>
                                          <p:spTgt spid="130"/>
                                        </p:tgtEl>
                                        <p:attrNameLst>
                                          <p:attrName>style.visibility</p:attrName>
                                        </p:attrNameLst>
                                      </p:cBhvr>
                                      <p:to>
                                        <p:strVal val="visible"/>
                                      </p:to>
                                    </p:set>
                                    <p:animEffect transition="in" filter="dissolve">
                                      <p:cBhvr>
                                        <p:cTn id="86" dur="1000"/>
                                        <p:tgtEl>
                                          <p:spTgt spid="130"/>
                                        </p:tgtEl>
                                      </p:cBhvr>
                                    </p:animEffect>
                                  </p:childTnLst>
                                </p:cTn>
                              </p:par>
                              <p:par>
                                <p:cTn id="87" presetID="9" presetClass="entr" presetSubtype="0" fill="hold" grpId="0" nodeType="withEffect">
                                  <p:stCondLst>
                                    <p:cond delay="0"/>
                                  </p:stCondLst>
                                  <p:childTnLst>
                                    <p:set>
                                      <p:cBhvr>
                                        <p:cTn id="88" dur="1" fill="hold">
                                          <p:stCondLst>
                                            <p:cond delay="0"/>
                                          </p:stCondLst>
                                        </p:cTn>
                                        <p:tgtEl>
                                          <p:spTgt spid="131"/>
                                        </p:tgtEl>
                                        <p:attrNameLst>
                                          <p:attrName>style.visibility</p:attrName>
                                        </p:attrNameLst>
                                      </p:cBhvr>
                                      <p:to>
                                        <p:strVal val="visible"/>
                                      </p:to>
                                    </p:set>
                                    <p:animEffect transition="in" filter="dissolve">
                                      <p:cBhvr>
                                        <p:cTn id="89" dur="1000"/>
                                        <p:tgtEl>
                                          <p:spTgt spid="131"/>
                                        </p:tgtEl>
                                      </p:cBhvr>
                                    </p:animEffect>
                                  </p:childTnLst>
                                </p:cTn>
                              </p:par>
                              <p:par>
                                <p:cTn id="90" presetID="9" presetClass="entr" presetSubtype="0" fill="hold" nodeType="withEffect">
                                  <p:stCondLst>
                                    <p:cond delay="0"/>
                                  </p:stCondLst>
                                  <p:childTnLst>
                                    <p:set>
                                      <p:cBhvr>
                                        <p:cTn id="91" dur="1" fill="hold">
                                          <p:stCondLst>
                                            <p:cond delay="0"/>
                                          </p:stCondLst>
                                        </p:cTn>
                                        <p:tgtEl>
                                          <p:spTgt spid="132"/>
                                        </p:tgtEl>
                                        <p:attrNameLst>
                                          <p:attrName>style.visibility</p:attrName>
                                        </p:attrNameLst>
                                      </p:cBhvr>
                                      <p:to>
                                        <p:strVal val="visible"/>
                                      </p:to>
                                    </p:set>
                                    <p:animEffect transition="in" filter="dissolve">
                                      <p:cBhvr>
                                        <p:cTn id="92" dur="1000"/>
                                        <p:tgtEl>
                                          <p:spTgt spid="132"/>
                                        </p:tgtEl>
                                      </p:cBhvr>
                                    </p:animEffect>
                                  </p:childTnLst>
                                </p:cTn>
                              </p:par>
                              <p:par>
                                <p:cTn id="93" presetID="9" presetClass="entr" presetSubtype="0" fill="hold" nodeType="withEffect">
                                  <p:stCondLst>
                                    <p:cond delay="0"/>
                                  </p:stCondLst>
                                  <p:childTnLst>
                                    <p:set>
                                      <p:cBhvr>
                                        <p:cTn id="94" dur="1" fill="hold">
                                          <p:stCondLst>
                                            <p:cond delay="0"/>
                                          </p:stCondLst>
                                        </p:cTn>
                                        <p:tgtEl>
                                          <p:spTgt spid="133"/>
                                        </p:tgtEl>
                                        <p:attrNameLst>
                                          <p:attrName>style.visibility</p:attrName>
                                        </p:attrNameLst>
                                      </p:cBhvr>
                                      <p:to>
                                        <p:strVal val="visible"/>
                                      </p:to>
                                    </p:set>
                                    <p:animEffect transition="in" filter="dissolve">
                                      <p:cBhvr>
                                        <p:cTn id="95" dur="1000"/>
                                        <p:tgtEl>
                                          <p:spTgt spid="133"/>
                                        </p:tgtEl>
                                      </p:cBhvr>
                                    </p:animEffect>
                                  </p:childTnLst>
                                </p:cTn>
                              </p:par>
                            </p:childTnLst>
                          </p:cTn>
                        </p:par>
                        <p:par>
                          <p:cTn id="96" fill="hold">
                            <p:stCondLst>
                              <p:cond delay="3000"/>
                            </p:stCondLst>
                            <p:childTnLst>
                              <p:par>
                                <p:cTn id="97" presetID="9" presetClass="exit" presetSubtype="0" fill="hold" grpId="0" nodeType="afterEffect">
                                  <p:stCondLst>
                                    <p:cond delay="0"/>
                                  </p:stCondLst>
                                  <p:childTnLst>
                                    <p:animEffect transition="out" filter="dissolve">
                                      <p:cBhvr>
                                        <p:cTn id="98" dur="500"/>
                                        <p:tgtEl>
                                          <p:spTgt spid="94"/>
                                        </p:tgtEl>
                                      </p:cBhvr>
                                    </p:animEffect>
                                    <p:set>
                                      <p:cBhvr>
                                        <p:cTn id="99" dur="1" fill="hold">
                                          <p:stCondLst>
                                            <p:cond delay="499"/>
                                          </p:stCondLst>
                                        </p:cTn>
                                        <p:tgtEl>
                                          <p:spTgt spid="94"/>
                                        </p:tgtEl>
                                        <p:attrNameLst>
                                          <p:attrName>style.visibility</p:attrName>
                                        </p:attrNameLst>
                                      </p:cBhvr>
                                      <p:to>
                                        <p:strVal val="hidden"/>
                                      </p:to>
                                    </p:set>
                                  </p:childTnLst>
                                </p:cTn>
                              </p:par>
                              <p:par>
                                <p:cTn id="100" presetID="9" presetClass="entr" presetSubtype="0" fill="hold" grpId="0" nodeType="withEffect">
                                  <p:stCondLst>
                                    <p:cond delay="0"/>
                                  </p:stCondLst>
                                  <p:childTnLst>
                                    <p:set>
                                      <p:cBhvr>
                                        <p:cTn id="101" dur="1" fill="hold">
                                          <p:stCondLst>
                                            <p:cond delay="0"/>
                                          </p:stCondLst>
                                        </p:cTn>
                                        <p:tgtEl>
                                          <p:spTgt spid="148"/>
                                        </p:tgtEl>
                                        <p:attrNameLst>
                                          <p:attrName>style.visibility</p:attrName>
                                        </p:attrNameLst>
                                      </p:cBhvr>
                                      <p:to>
                                        <p:strVal val="visible"/>
                                      </p:to>
                                    </p:set>
                                    <p:animEffect transition="in" filter="dissolve">
                                      <p:cBhvr>
                                        <p:cTn id="102" dur="500"/>
                                        <p:tgtEl>
                                          <p:spTgt spid="148"/>
                                        </p:tgtEl>
                                      </p:cBhvr>
                                    </p:animEffect>
                                  </p:childTnLst>
                                </p:cTn>
                              </p:par>
                              <p:par>
                                <p:cTn id="103" presetID="9" presetClass="exit" presetSubtype="0" fill="hold" nodeType="withEffect">
                                  <p:stCondLst>
                                    <p:cond delay="0"/>
                                  </p:stCondLst>
                                  <p:childTnLst>
                                    <p:animEffect transition="out" filter="dissolve">
                                      <p:cBhvr>
                                        <p:cTn id="104" dur="500"/>
                                        <p:tgtEl>
                                          <p:spTgt spid="119"/>
                                        </p:tgtEl>
                                      </p:cBhvr>
                                    </p:animEffect>
                                    <p:set>
                                      <p:cBhvr>
                                        <p:cTn id="105" dur="1" fill="hold">
                                          <p:stCondLst>
                                            <p:cond delay="499"/>
                                          </p:stCondLst>
                                        </p:cTn>
                                        <p:tgtEl>
                                          <p:spTgt spid="119"/>
                                        </p:tgtEl>
                                        <p:attrNameLst>
                                          <p:attrName>style.visibility</p:attrName>
                                        </p:attrNameLst>
                                      </p:cBhvr>
                                      <p:to>
                                        <p:strVal val="hidden"/>
                                      </p:to>
                                    </p:set>
                                  </p:childTnLst>
                                </p:cTn>
                              </p:par>
                              <p:par>
                                <p:cTn id="106" presetID="9" presetClass="exit" presetSubtype="0" fill="hold" nodeType="withEffect">
                                  <p:stCondLst>
                                    <p:cond delay="0"/>
                                  </p:stCondLst>
                                  <p:childTnLst>
                                    <p:animEffect transition="out" filter="dissolve">
                                      <p:cBhvr>
                                        <p:cTn id="107" dur="500"/>
                                        <p:tgtEl>
                                          <p:spTgt spid="110"/>
                                        </p:tgtEl>
                                      </p:cBhvr>
                                    </p:animEffect>
                                    <p:set>
                                      <p:cBhvr>
                                        <p:cTn id="108" dur="1" fill="hold">
                                          <p:stCondLst>
                                            <p:cond delay="499"/>
                                          </p:stCondLst>
                                        </p:cTn>
                                        <p:tgtEl>
                                          <p:spTgt spid="110"/>
                                        </p:tgtEl>
                                        <p:attrNameLst>
                                          <p:attrName>style.visibility</p:attrName>
                                        </p:attrNameLst>
                                      </p:cBhvr>
                                      <p:to>
                                        <p:strVal val="hidden"/>
                                      </p:to>
                                    </p:set>
                                  </p:childTnLst>
                                </p:cTn>
                              </p:par>
                              <p:par>
                                <p:cTn id="109" presetID="9" presetClass="entr" presetSubtype="0" fill="hold" nodeType="withEffect">
                                  <p:stCondLst>
                                    <p:cond delay="0"/>
                                  </p:stCondLst>
                                  <p:childTnLst>
                                    <p:set>
                                      <p:cBhvr>
                                        <p:cTn id="110" dur="1" fill="hold">
                                          <p:stCondLst>
                                            <p:cond delay="0"/>
                                          </p:stCondLst>
                                        </p:cTn>
                                        <p:tgtEl>
                                          <p:spTgt spid="151"/>
                                        </p:tgtEl>
                                        <p:attrNameLst>
                                          <p:attrName>style.visibility</p:attrName>
                                        </p:attrNameLst>
                                      </p:cBhvr>
                                      <p:to>
                                        <p:strVal val="visible"/>
                                      </p:to>
                                    </p:set>
                                    <p:animEffect transition="in" filter="dissolve">
                                      <p:cBhvr>
                                        <p:cTn id="111" dur="500"/>
                                        <p:tgtEl>
                                          <p:spTgt spid="151"/>
                                        </p:tgtEl>
                                      </p:cBhvr>
                                    </p:animEffect>
                                  </p:childTnLst>
                                </p:cTn>
                              </p:par>
                              <p:par>
                                <p:cTn id="112" presetID="9" presetClass="entr" presetSubtype="0" fill="hold" nodeType="withEffect">
                                  <p:stCondLst>
                                    <p:cond delay="0"/>
                                  </p:stCondLst>
                                  <p:childTnLst>
                                    <p:set>
                                      <p:cBhvr>
                                        <p:cTn id="113" dur="1" fill="hold">
                                          <p:stCondLst>
                                            <p:cond delay="0"/>
                                          </p:stCondLst>
                                        </p:cTn>
                                        <p:tgtEl>
                                          <p:spTgt spid="150"/>
                                        </p:tgtEl>
                                        <p:attrNameLst>
                                          <p:attrName>style.visibility</p:attrName>
                                        </p:attrNameLst>
                                      </p:cBhvr>
                                      <p:to>
                                        <p:strVal val="visible"/>
                                      </p:to>
                                    </p:set>
                                    <p:animEffect transition="in" filter="dissolve">
                                      <p:cBhvr>
                                        <p:cTn id="114" dur="500"/>
                                        <p:tgtEl>
                                          <p:spTgt spid="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 grpId="0"/>
      <p:bldP spid="103" grpId="0" animBg="1"/>
      <p:bldP spid="105" grpId="0"/>
      <p:bldP spid="106" grpId="0"/>
      <p:bldP spid="107" grpId="0" animBg="1"/>
      <p:bldP spid="108" grpId="0"/>
      <p:bldP spid="111" grpId="0"/>
      <p:bldP spid="112" grpId="0"/>
      <p:bldP spid="113" grpId="0"/>
      <p:bldP spid="113" grpId="1"/>
      <p:bldP spid="114" grpId="0"/>
      <p:bldP spid="114" grpId="1"/>
      <p:bldP spid="115" grpId="0"/>
      <p:bldP spid="115" grpId="1"/>
      <p:bldP spid="116" grpId="0" animBg="1"/>
      <p:bldP spid="116" grpId="1" animBg="1"/>
      <p:bldP spid="126" grpId="0"/>
      <p:bldP spid="127" grpId="0"/>
      <p:bldP spid="128" grpId="0"/>
      <p:bldP spid="129" grpId="0"/>
      <p:bldP spid="130" grpId="0"/>
      <p:bldP spid="131" grpId="0" animBg="1"/>
      <p:bldP spid="148" grpId="0"/>
    </p:bld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Rectangle 4"/>
          <p:cNvSpPr/>
          <p:nvPr/>
        </p:nvSpPr>
        <p:spPr>
          <a:xfrm>
            <a:off x="4430525" y="381000"/>
            <a:ext cx="2960875" cy="369332"/>
          </a:xfrm>
          <a:prstGeom prst="rect">
            <a:avLst/>
          </a:prstGeom>
        </p:spPr>
        <p:txBody>
          <a:bodyPr wrap="none">
            <a:spAutoFit/>
          </a:bodyPr>
          <a:lstStyle/>
          <a:p>
            <a:pPr>
              <a:buFont typeface="Arial" pitchFamily="34" charset="0"/>
              <a:buChar char="•"/>
            </a:pPr>
            <a:r>
              <a:rPr lang="en-US" dirty="0" smtClean="0">
                <a:latin typeface="Times New Roman" pitchFamily="18" charset="0"/>
                <a:cs typeface="Times New Roman" pitchFamily="18" charset="0"/>
              </a:rPr>
              <a:t> We begin with definition 76.</a:t>
            </a:r>
            <a:endParaRPr lang="en-US" dirty="0">
              <a:latin typeface="Times New Roman" pitchFamily="18" charset="0"/>
              <a:cs typeface="Times New Roman" pitchFamily="18" charset="0"/>
            </a:endParaRPr>
          </a:p>
        </p:txBody>
      </p:sp>
      <p:sp>
        <p:nvSpPr>
          <p:cNvPr id="6" name="Rectangle 5"/>
          <p:cNvSpPr/>
          <p:nvPr/>
        </p:nvSpPr>
        <p:spPr>
          <a:xfrm>
            <a:off x="4419600" y="838200"/>
            <a:ext cx="4572000" cy="646331"/>
          </a:xfrm>
          <a:prstGeom prst="rect">
            <a:avLst/>
          </a:prstGeom>
        </p:spPr>
        <p:txBody>
          <a:bodyPr>
            <a:spAutoFit/>
          </a:bodyPr>
          <a:lstStyle/>
          <a:p>
            <a:pPr>
              <a:buFont typeface="Arial" pitchFamily="34" charset="0"/>
              <a:buChar char="•"/>
            </a:pPr>
            <a:r>
              <a:rPr lang="en-US" dirty="0" smtClean="0">
                <a:latin typeface="Times New Roman" pitchFamily="18" charset="0"/>
                <a:cs typeface="Times New Roman" pitchFamily="18" charset="0"/>
              </a:rPr>
              <a:t> First we have to transform the definition into a conditional using theorem 68 as rule.</a:t>
            </a:r>
            <a:endParaRPr lang="en-US" dirty="0">
              <a:latin typeface="Times New Roman" pitchFamily="18" charset="0"/>
              <a:cs typeface="Times New Roman" pitchFamily="18" charset="0"/>
            </a:endParaRPr>
          </a:p>
        </p:txBody>
      </p:sp>
      <p:sp>
        <p:nvSpPr>
          <p:cNvPr id="7" name="Rectangle 6"/>
          <p:cNvSpPr/>
          <p:nvPr/>
        </p:nvSpPr>
        <p:spPr>
          <a:xfrm>
            <a:off x="4437138" y="1524000"/>
            <a:ext cx="3944862" cy="369332"/>
          </a:xfrm>
          <a:prstGeom prst="rect">
            <a:avLst/>
          </a:prstGeom>
        </p:spPr>
        <p:txBody>
          <a:bodyPr wrap="none">
            <a:spAutoFit/>
          </a:bodyPr>
          <a:lstStyle/>
          <a:p>
            <a:pPr>
              <a:buFont typeface="Arial" pitchFamily="34" charset="0"/>
              <a:buChar char="•"/>
            </a:pPr>
            <a:r>
              <a:rPr lang="en-US" dirty="0" smtClean="0">
                <a:latin typeface="Times New Roman" pitchFamily="18" charset="0"/>
                <a:cs typeface="Times New Roman" pitchFamily="18" charset="0"/>
              </a:rPr>
              <a:t> Now we need to reorder the conditions.</a:t>
            </a:r>
            <a:endParaRPr lang="en-US" dirty="0">
              <a:latin typeface="Times New Roman" pitchFamily="18" charset="0"/>
              <a:cs typeface="Times New Roman" pitchFamily="18" charset="0"/>
            </a:endParaRPr>
          </a:p>
        </p:txBody>
      </p:sp>
      <p:sp>
        <p:nvSpPr>
          <p:cNvPr id="8" name="Rectangle 7"/>
          <p:cNvSpPr/>
          <p:nvPr/>
        </p:nvSpPr>
        <p:spPr>
          <a:xfrm>
            <a:off x="4419600" y="1905000"/>
            <a:ext cx="4724400" cy="646331"/>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Now we reorganize according to the rule in axiom 2.</a:t>
            </a:r>
            <a:endParaRPr lang="en-US" dirty="0">
              <a:latin typeface="Times New Roman" pitchFamily="18" charset="0"/>
              <a:cs typeface="Times New Roman" pitchFamily="18" charset="0"/>
            </a:endParaRPr>
          </a:p>
        </p:txBody>
      </p:sp>
      <p:sp>
        <p:nvSpPr>
          <p:cNvPr id="125" name="TextBox 124"/>
          <p:cNvSpPr txBox="1"/>
          <p:nvPr/>
        </p:nvSpPr>
        <p:spPr>
          <a:xfrm>
            <a:off x="1828800" y="609600"/>
            <a:ext cx="582211"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y</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28" name="Rectangle 127"/>
          <p:cNvSpPr/>
          <p:nvPr/>
        </p:nvSpPr>
        <p:spPr>
          <a:xfrm>
            <a:off x="2133600" y="990600"/>
            <a:ext cx="926857" cy="369332"/>
          </a:xfrm>
          <a:prstGeom prst="rect">
            <a:avLst/>
          </a:prstGeom>
        </p:spPr>
        <p:txBody>
          <a:bodyPr wrap="none">
            <a:spAutoFit/>
          </a:bodyPr>
          <a:lstStyle/>
          <a:p>
            <a:r>
              <a:rPr lang="en-US" i="1" dirty="0" smtClean="0">
                <a:latin typeface="Times New Roman" pitchFamily="18" charset="0"/>
                <a:cs typeface="Times New Roman" pitchFamily="18" charset="0"/>
              </a:rPr>
              <a:t>f </a:t>
            </a:r>
            <a:r>
              <a:rPr lang="en-US" dirty="0" smtClean="0">
                <a:latin typeface="Times New Roman" pitchFamily="18" charset="0"/>
                <a:cs typeface="Times New Roman" pitchFamily="18" charset="0"/>
              </a:rPr>
              <a:t>(</a:t>
            </a:r>
            <a:r>
              <a:rPr lang="en-US" i="1" dirty="0" err="1" smtClean="0">
                <a:latin typeface="Times New Roman" pitchFamily="18" charset="0"/>
                <a:cs typeface="Times New Roman" pitchFamily="18" charset="0"/>
              </a:rPr>
              <a:t>x</a:t>
            </a:r>
            <a:r>
              <a:rPr lang="en-US" baseline="-25000" dirty="0" err="1" smtClean="0">
                <a:latin typeface="Times New Roman" pitchFamily="18" charset="0"/>
                <a:cs typeface="Times New Roman" pitchFamily="18" charset="0"/>
              </a:rPr>
              <a:t>γ</a:t>
            </a:r>
            <a:r>
              <a:rPr lang="en-US"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y</a:t>
            </a:r>
            <a:r>
              <a:rPr lang="en-US" baseline="-25000" dirty="0" err="1" smtClean="0">
                <a:latin typeface="Times New Roman" pitchFamily="18" charset="0"/>
                <a:cs typeface="Times New Roman" pitchFamily="18" charset="0"/>
              </a:rPr>
              <a:t>β</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29" name="Rectangle 128"/>
          <p:cNvSpPr/>
          <p:nvPr/>
        </p:nvSpPr>
        <p:spPr>
          <a:xfrm>
            <a:off x="1905000" y="1143000"/>
            <a:ext cx="308098" cy="369332"/>
          </a:xfrm>
          <a:prstGeom prst="rect">
            <a:avLst/>
          </a:prstGeom>
        </p:spPr>
        <p:txBody>
          <a:bodyPr wrap="none">
            <a:spAutoFit/>
          </a:bodyPr>
          <a:lstStyle/>
          <a:p>
            <a:r>
              <a:rPr lang="en-US" dirty="0" smtClean="0">
                <a:latin typeface="Times New Roman" pitchFamily="18" charset="0"/>
                <a:cs typeface="Times New Roman" pitchFamily="18" charset="0"/>
              </a:rPr>
              <a:t>β</a:t>
            </a:r>
            <a:endParaRPr lang="en-US" dirty="0">
              <a:latin typeface="Times New Roman" pitchFamily="18" charset="0"/>
              <a:cs typeface="Times New Roman" pitchFamily="18" charset="0"/>
            </a:endParaRPr>
          </a:p>
        </p:txBody>
      </p:sp>
      <p:sp>
        <p:nvSpPr>
          <p:cNvPr id="130" name="Rectangle 129"/>
          <p:cNvSpPr/>
          <p:nvPr/>
        </p:nvSpPr>
        <p:spPr>
          <a:xfrm>
            <a:off x="1905000" y="849868"/>
            <a:ext cx="287258" cy="369332"/>
          </a:xfrm>
          <a:prstGeom prst="rect">
            <a:avLst/>
          </a:prstGeom>
        </p:spPr>
        <p:txBody>
          <a:bodyPr wrap="none">
            <a:spAutoFit/>
          </a:bodyPr>
          <a:lstStyle/>
          <a:p>
            <a:r>
              <a:rPr lang="en-US" dirty="0" smtClean="0">
                <a:latin typeface="Times New Roman" pitchFamily="18" charset="0"/>
                <a:cs typeface="Times New Roman" pitchFamily="18" charset="0"/>
              </a:rPr>
              <a:t>γ</a:t>
            </a:r>
            <a:endParaRPr lang="en-US" dirty="0">
              <a:latin typeface="Times New Roman" pitchFamily="18" charset="0"/>
              <a:cs typeface="Times New Roman" pitchFamily="18" charset="0"/>
            </a:endParaRPr>
          </a:p>
        </p:txBody>
      </p:sp>
      <p:sp>
        <p:nvSpPr>
          <p:cNvPr id="131" name="Freeform 130"/>
          <p:cNvSpPr/>
          <p:nvPr/>
        </p:nvSpPr>
        <p:spPr>
          <a:xfrm>
            <a:off x="1905000" y="1168400"/>
            <a:ext cx="261257" cy="50800"/>
          </a:xfrm>
          <a:custGeom>
            <a:avLst/>
            <a:gdLst>
              <a:gd name="connsiteX0" fmla="*/ 0 w 337457"/>
              <a:gd name="connsiteY0" fmla="*/ 45357 h 96157"/>
              <a:gd name="connsiteX1" fmla="*/ 65314 w 337457"/>
              <a:gd name="connsiteY1" fmla="*/ 78014 h 96157"/>
              <a:gd name="connsiteX2" fmla="*/ 174171 w 337457"/>
              <a:gd name="connsiteY2" fmla="*/ 1814 h 96157"/>
              <a:gd name="connsiteX3" fmla="*/ 272143 w 337457"/>
              <a:gd name="connsiteY3" fmla="*/ 88900 h 96157"/>
              <a:gd name="connsiteX4" fmla="*/ 337457 w 337457"/>
              <a:gd name="connsiteY4" fmla="*/ 45357 h 961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457" h="96157">
                <a:moveTo>
                  <a:pt x="0" y="45357"/>
                </a:moveTo>
                <a:cubicBezTo>
                  <a:pt x="18143" y="65314"/>
                  <a:pt x="36286" y="85271"/>
                  <a:pt x="65314" y="78014"/>
                </a:cubicBezTo>
                <a:cubicBezTo>
                  <a:pt x="94342" y="70757"/>
                  <a:pt x="139700" y="0"/>
                  <a:pt x="174171" y="1814"/>
                </a:cubicBezTo>
                <a:cubicBezTo>
                  <a:pt x="208642" y="3628"/>
                  <a:pt x="244929" y="81643"/>
                  <a:pt x="272143" y="88900"/>
                </a:cubicBezTo>
                <a:cubicBezTo>
                  <a:pt x="299357" y="96157"/>
                  <a:pt x="337457" y="45357"/>
                  <a:pt x="337457" y="45357"/>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32" name="Straight Connector 131"/>
          <p:cNvCxnSpPr/>
          <p:nvPr/>
        </p:nvCxnSpPr>
        <p:spPr>
          <a:xfrm rot="5400000">
            <a:off x="1524000" y="990600"/>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8" name="TextBox 147"/>
          <p:cNvSpPr txBox="1"/>
          <p:nvPr/>
        </p:nvSpPr>
        <p:spPr>
          <a:xfrm>
            <a:off x="-76200" y="271046"/>
            <a:ext cx="527709"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(78)</a:t>
            </a:r>
            <a:endParaRPr lang="en-US" sz="1600" dirty="0">
              <a:latin typeface="Times New Roman" pitchFamily="18" charset="0"/>
              <a:cs typeface="Times New Roman" pitchFamily="18" charset="0"/>
            </a:endParaRPr>
          </a:p>
        </p:txBody>
      </p:sp>
      <p:cxnSp>
        <p:nvCxnSpPr>
          <p:cNvPr id="47" name="Straight Connector 46"/>
          <p:cNvCxnSpPr/>
          <p:nvPr/>
        </p:nvCxnSpPr>
        <p:spPr>
          <a:xfrm>
            <a:off x="1676400" y="1143000"/>
            <a:ext cx="15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8801496" y="6564868"/>
            <a:ext cx="415498" cy="369332"/>
          </a:xfrm>
          <a:prstGeom prst="rect">
            <a:avLst/>
          </a:prstGeom>
          <a:noFill/>
        </p:spPr>
        <p:txBody>
          <a:bodyPr wrap="none" rtlCol="0">
            <a:spAutoFit/>
          </a:bodyPr>
          <a:lstStyle/>
          <a:p>
            <a:r>
              <a:rPr lang="en-US" dirty="0" smtClean="0">
                <a:latin typeface="Times New Roman" pitchFamily="18" charset="0"/>
                <a:cs typeface="Times New Roman" pitchFamily="18" charset="0"/>
              </a:rPr>
              <a:t>14</a:t>
            </a:r>
            <a:endParaRPr lang="en-US" dirty="0">
              <a:latin typeface="Times New Roman" pitchFamily="18" charset="0"/>
              <a:cs typeface="Times New Roman" pitchFamily="18" charset="0"/>
            </a:endParaRPr>
          </a:p>
        </p:txBody>
      </p:sp>
      <p:cxnSp>
        <p:nvCxnSpPr>
          <p:cNvPr id="50" name="Straight Connector 49"/>
          <p:cNvCxnSpPr/>
          <p:nvPr/>
        </p:nvCxnSpPr>
        <p:spPr>
          <a:xfrm>
            <a:off x="533400" y="838200"/>
            <a:ext cx="1295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5400000">
            <a:off x="381000" y="838200"/>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838200" y="2514600"/>
            <a:ext cx="990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a:off x="0" y="1676400"/>
            <a:ext cx="1676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1371600" y="1600200"/>
            <a:ext cx="457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1524000" y="1905000"/>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a:endCxn id="59" idx="3"/>
          </p:cNvCxnSpPr>
          <p:nvPr/>
        </p:nvCxnSpPr>
        <p:spPr>
          <a:xfrm rot="5400000">
            <a:off x="756062" y="1225138"/>
            <a:ext cx="77387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1371600" y="1752600"/>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Freeform 58"/>
          <p:cNvSpPr/>
          <p:nvPr/>
        </p:nvSpPr>
        <p:spPr>
          <a:xfrm>
            <a:off x="1143000" y="1600200"/>
            <a:ext cx="228600" cy="76200"/>
          </a:xfrm>
          <a:custGeom>
            <a:avLst/>
            <a:gdLst>
              <a:gd name="connsiteX0" fmla="*/ 217714 w 217714"/>
              <a:gd name="connsiteY0" fmla="*/ 0 h 139700"/>
              <a:gd name="connsiteX1" fmla="*/ 152400 w 217714"/>
              <a:gd name="connsiteY1" fmla="*/ 119743 h 139700"/>
              <a:gd name="connsiteX2" fmla="*/ 54428 w 217714"/>
              <a:gd name="connsiteY2" fmla="*/ 119743 h 139700"/>
              <a:gd name="connsiteX3" fmla="*/ 0 w 217714"/>
              <a:gd name="connsiteY3" fmla="*/ 21772 h 139700"/>
              <a:gd name="connsiteX4" fmla="*/ 0 w 217714"/>
              <a:gd name="connsiteY4" fmla="*/ 21772 h 1397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714" h="139700">
                <a:moveTo>
                  <a:pt x="217714" y="0"/>
                </a:moveTo>
                <a:cubicBezTo>
                  <a:pt x="198664" y="49893"/>
                  <a:pt x="179614" y="99786"/>
                  <a:pt x="152400" y="119743"/>
                </a:cubicBezTo>
                <a:cubicBezTo>
                  <a:pt x="125186" y="139700"/>
                  <a:pt x="79828" y="136072"/>
                  <a:pt x="54428" y="119743"/>
                </a:cubicBezTo>
                <a:cubicBezTo>
                  <a:pt x="29028" y="103415"/>
                  <a:pt x="0" y="21772"/>
                  <a:pt x="0" y="21772"/>
                </a:cubicBezTo>
                <a:lnTo>
                  <a:pt x="0" y="21772"/>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60" name="Straight Connector 59"/>
          <p:cNvCxnSpPr/>
          <p:nvPr/>
        </p:nvCxnSpPr>
        <p:spPr>
          <a:xfrm rot="5400000">
            <a:off x="1828800" y="2537919"/>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1905000" y="1702713"/>
            <a:ext cx="793807"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 </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62" name="TextBox 61"/>
          <p:cNvSpPr txBox="1"/>
          <p:nvPr/>
        </p:nvSpPr>
        <p:spPr>
          <a:xfrm>
            <a:off x="2057400" y="2549587"/>
            <a:ext cx="927716" cy="369332"/>
          </a:xfrm>
          <a:prstGeom prst="rect">
            <a:avLst/>
          </a:prstGeom>
          <a:noFill/>
        </p:spPr>
        <p:txBody>
          <a:bodyPr wrap="square" rtlCol="0">
            <a:spAutoFit/>
          </a:bodyPr>
          <a:lstStyle/>
          <a:p>
            <a:r>
              <a:rPr lang="en-US" i="1" dirty="0" smtClean="0">
                <a:latin typeface="Times New Roman" pitchFamily="18" charset="0"/>
                <a:cs typeface="Times New Roman" pitchFamily="18" charset="0"/>
              </a:rPr>
              <a:t>f </a:t>
            </a:r>
            <a:r>
              <a:rPr lang="en-US" dirty="0" smtClean="0">
                <a:latin typeface="Times New Roman" pitchFamily="18" charset="0"/>
                <a:cs typeface="Times New Roman" pitchFamily="18" charset="0"/>
              </a:rPr>
              <a:t>(</a:t>
            </a:r>
            <a:r>
              <a:rPr lang="en-US" dirty="0" smtClean="0"/>
              <a:t>δ</a:t>
            </a:r>
            <a:r>
              <a:rPr lang="en-US" dirty="0" smtClean="0">
                <a:latin typeface="Times New Roman" pitchFamily="18" charset="0"/>
                <a:cs typeface="Times New Roman" pitchFamily="18" charset="0"/>
              </a:rPr>
              <a:t>, </a:t>
            </a:r>
            <a:r>
              <a:rPr lang="en-US" dirty="0" smtClean="0"/>
              <a:t>α</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63" name="Arc 62"/>
          <p:cNvSpPr/>
          <p:nvPr/>
        </p:nvSpPr>
        <p:spPr>
          <a:xfrm rot="14054470">
            <a:off x="1988214" y="2322108"/>
            <a:ext cx="694311" cy="560701"/>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4" name="Rectangle 63"/>
          <p:cNvSpPr/>
          <p:nvPr/>
        </p:nvSpPr>
        <p:spPr>
          <a:xfrm>
            <a:off x="1828800" y="2080719"/>
            <a:ext cx="304892" cy="369332"/>
          </a:xfrm>
          <a:prstGeom prst="rect">
            <a:avLst/>
          </a:prstGeom>
        </p:spPr>
        <p:txBody>
          <a:bodyPr wrap="none">
            <a:spAutoFit/>
          </a:bodyPr>
          <a:lstStyle/>
          <a:p>
            <a:r>
              <a:rPr lang="en-US" dirty="0" smtClean="0"/>
              <a:t>δ</a:t>
            </a:r>
            <a:endParaRPr lang="en-US" dirty="0"/>
          </a:p>
        </p:txBody>
      </p:sp>
      <p:sp>
        <p:nvSpPr>
          <p:cNvPr id="65" name="Rectangle 64"/>
          <p:cNvSpPr/>
          <p:nvPr/>
        </p:nvSpPr>
        <p:spPr>
          <a:xfrm>
            <a:off x="1828800" y="2590800"/>
            <a:ext cx="316112" cy="369332"/>
          </a:xfrm>
          <a:prstGeom prst="rect">
            <a:avLst/>
          </a:prstGeom>
        </p:spPr>
        <p:txBody>
          <a:bodyPr wrap="none">
            <a:spAutoFit/>
          </a:bodyPr>
          <a:lstStyle/>
          <a:p>
            <a:r>
              <a:rPr lang="en-US" dirty="0" smtClean="0"/>
              <a:t>α</a:t>
            </a:r>
            <a:endParaRPr lang="en-US" dirty="0"/>
          </a:p>
        </p:txBody>
      </p:sp>
      <p:sp>
        <p:nvSpPr>
          <p:cNvPr id="66" name="Rectangle 65"/>
          <p:cNvSpPr/>
          <p:nvPr/>
        </p:nvSpPr>
        <p:spPr>
          <a:xfrm>
            <a:off x="1143000" y="1447800"/>
            <a:ext cx="274434" cy="307777"/>
          </a:xfrm>
          <a:prstGeom prst="rect">
            <a:avLst/>
          </a:prstGeom>
        </p:spPr>
        <p:txBody>
          <a:bodyPr wrap="square">
            <a:spAutoFit/>
          </a:bodyPr>
          <a:lstStyle/>
          <a:p>
            <a:r>
              <a:rPr lang="en-US" sz="1400" i="1" dirty="0" smtClean="0">
                <a:latin typeface="Times New Roman" pitchFamily="18" charset="0"/>
                <a:cs typeface="Times New Roman" pitchFamily="18" charset="0"/>
              </a:rPr>
              <a:t>a</a:t>
            </a:r>
            <a:endParaRPr lang="en-US" sz="1400" dirty="0"/>
          </a:p>
        </p:txBody>
      </p:sp>
      <p:sp>
        <p:nvSpPr>
          <p:cNvPr id="67" name="TextBox 66"/>
          <p:cNvSpPr txBox="1"/>
          <p:nvPr/>
        </p:nvSpPr>
        <p:spPr>
          <a:xfrm>
            <a:off x="1828800" y="1371600"/>
            <a:ext cx="595035"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68" name="TextBox 67"/>
          <p:cNvSpPr txBox="1"/>
          <p:nvPr/>
        </p:nvSpPr>
        <p:spPr>
          <a:xfrm>
            <a:off x="2057400" y="2133600"/>
            <a:ext cx="611065"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a:t>
            </a:r>
            <a:r>
              <a:rPr lang="en-US" dirty="0" smtClean="0"/>
              <a:t>α</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cxnSp>
        <p:nvCxnSpPr>
          <p:cNvPr id="69" name="Straight Connector 68"/>
          <p:cNvCxnSpPr/>
          <p:nvPr/>
        </p:nvCxnSpPr>
        <p:spPr>
          <a:xfrm>
            <a:off x="1676400" y="1600200"/>
            <a:ext cx="15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114300" y="1562100"/>
            <a:ext cx="1447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Rectangle 71"/>
          <p:cNvSpPr/>
          <p:nvPr/>
        </p:nvSpPr>
        <p:spPr>
          <a:xfrm>
            <a:off x="0" y="87868"/>
            <a:ext cx="9144000" cy="353943"/>
          </a:xfrm>
          <a:prstGeom prst="rect">
            <a:avLst/>
          </a:prstGeom>
        </p:spPr>
        <p:txBody>
          <a:bodyPr wrap="square">
            <a:spAutoFit/>
          </a:bodyPr>
          <a:lstStyle/>
          <a:p>
            <a:pPr algn="ctr"/>
            <a:r>
              <a:rPr lang="en-US" sz="1700" b="1" dirty="0" smtClean="0">
                <a:latin typeface="Times New Roman" pitchFamily="18" charset="0"/>
                <a:cs typeface="Times New Roman" pitchFamily="18" charset="0"/>
              </a:rPr>
              <a:t>Reasoning in </a:t>
            </a:r>
            <a:r>
              <a:rPr lang="en-US" sz="1700" b="1" i="1" dirty="0" err="1" smtClean="0">
                <a:latin typeface="Times New Roman" pitchFamily="18" charset="0"/>
                <a:cs typeface="Times New Roman" pitchFamily="18" charset="0"/>
              </a:rPr>
              <a:t>Begriffsschrift</a:t>
            </a:r>
            <a:r>
              <a:rPr lang="en-US" sz="1700" b="1" dirty="0" smtClean="0">
                <a:latin typeface="Times New Roman" pitchFamily="18" charset="0"/>
                <a:cs typeface="Times New Roman" pitchFamily="18" charset="0"/>
              </a:rPr>
              <a:t>: the proof of theorem 133</a:t>
            </a:r>
            <a:endParaRPr lang="en-US" sz="17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nodeType="clickEffect">
                                  <p:stCondLst>
                                    <p:cond delay="0"/>
                                  </p:stCondLst>
                                  <p:childTnLst>
                                    <p:animMotion origin="layout" path="M 0 0 L -0.03333 0.12222 " pathEditMode="relative" ptsTypes="AA">
                                      <p:cBhvr>
                                        <p:cTn id="6" dur="2000" fill="hold"/>
                                        <p:tgtEl>
                                          <p:spTgt spid="53"/>
                                        </p:tgtEl>
                                        <p:attrNameLst>
                                          <p:attrName>ppt_x</p:attrName>
                                          <p:attrName>ppt_y</p:attrName>
                                        </p:attrNameLst>
                                      </p:cBhvr>
                                    </p:animMotion>
                                  </p:childTnLst>
                                </p:cTn>
                              </p:par>
                              <p:par>
                                <p:cTn id="7" presetID="0" presetClass="path" presetSubtype="0" accel="50000" decel="50000" fill="hold" nodeType="withEffect">
                                  <p:stCondLst>
                                    <p:cond delay="0"/>
                                  </p:stCondLst>
                                  <p:childTnLst>
                                    <p:animMotion origin="layout" path="M 0 0 L -0.03333 0.12222 " pathEditMode="relative" ptsTypes="AA">
                                      <p:cBhvr>
                                        <p:cTn id="8" dur="2000" fill="hold"/>
                                        <p:tgtEl>
                                          <p:spTgt spid="54"/>
                                        </p:tgtEl>
                                        <p:attrNameLst>
                                          <p:attrName>ppt_x</p:attrName>
                                          <p:attrName>ppt_y</p:attrName>
                                        </p:attrNameLst>
                                      </p:cBhvr>
                                    </p:animMotion>
                                  </p:childTnLst>
                                </p:cTn>
                              </p:par>
                              <p:par>
                                <p:cTn id="9" presetID="0" presetClass="path" presetSubtype="0" accel="50000" decel="50000" fill="hold" nodeType="withEffect">
                                  <p:stCondLst>
                                    <p:cond delay="0"/>
                                  </p:stCondLst>
                                  <p:childTnLst>
                                    <p:animMotion origin="layout" path="M 0 0 L -0.03333 0.12222 " pathEditMode="relative" ptsTypes="AA">
                                      <p:cBhvr>
                                        <p:cTn id="10" dur="2000" fill="hold"/>
                                        <p:tgtEl>
                                          <p:spTgt spid="55"/>
                                        </p:tgtEl>
                                        <p:attrNameLst>
                                          <p:attrName>ppt_x</p:attrName>
                                          <p:attrName>ppt_y</p:attrName>
                                        </p:attrNameLst>
                                      </p:cBhvr>
                                    </p:animMotion>
                                  </p:childTnLst>
                                </p:cTn>
                              </p:par>
                              <p:par>
                                <p:cTn id="11" presetID="0" presetClass="path" presetSubtype="0" accel="50000" decel="50000" fill="hold" nodeType="withEffect">
                                  <p:stCondLst>
                                    <p:cond delay="0"/>
                                  </p:stCondLst>
                                  <p:childTnLst>
                                    <p:animMotion origin="layout" path="M 0 0 L -0.03333 0.12222 " pathEditMode="relative" ptsTypes="AA">
                                      <p:cBhvr>
                                        <p:cTn id="12" dur="2000" fill="hold"/>
                                        <p:tgtEl>
                                          <p:spTgt spid="56"/>
                                        </p:tgtEl>
                                        <p:attrNameLst>
                                          <p:attrName>ppt_x</p:attrName>
                                          <p:attrName>ppt_y</p:attrName>
                                        </p:attrNameLst>
                                      </p:cBhvr>
                                    </p:animMotion>
                                  </p:childTnLst>
                                </p:cTn>
                              </p:par>
                              <p:par>
                                <p:cTn id="13" presetID="0" presetClass="path" presetSubtype="0" accel="50000" decel="50000" fill="hold" nodeType="withEffect">
                                  <p:stCondLst>
                                    <p:cond delay="0"/>
                                  </p:stCondLst>
                                  <p:childTnLst>
                                    <p:animMotion origin="layout" path="M 0 0 L -0.03333 0.12222 " pathEditMode="relative" ptsTypes="AA">
                                      <p:cBhvr>
                                        <p:cTn id="14" dur="2000" fill="hold"/>
                                        <p:tgtEl>
                                          <p:spTgt spid="57"/>
                                        </p:tgtEl>
                                        <p:attrNameLst>
                                          <p:attrName>ppt_x</p:attrName>
                                          <p:attrName>ppt_y</p:attrName>
                                        </p:attrNameLst>
                                      </p:cBhvr>
                                    </p:animMotion>
                                  </p:childTnLst>
                                </p:cTn>
                              </p:par>
                              <p:par>
                                <p:cTn id="15" presetID="0" presetClass="path" presetSubtype="0" accel="50000" decel="50000" fill="hold" nodeType="withEffect">
                                  <p:stCondLst>
                                    <p:cond delay="0"/>
                                  </p:stCondLst>
                                  <p:childTnLst>
                                    <p:animMotion origin="layout" path="M 0 0 L -0.03333 0.12222 " pathEditMode="relative" ptsTypes="AA">
                                      <p:cBhvr>
                                        <p:cTn id="16" dur="2000" fill="hold"/>
                                        <p:tgtEl>
                                          <p:spTgt spid="58"/>
                                        </p:tgtEl>
                                        <p:attrNameLst>
                                          <p:attrName>ppt_x</p:attrName>
                                          <p:attrName>ppt_y</p:attrName>
                                        </p:attrNameLst>
                                      </p:cBhvr>
                                    </p:animMotion>
                                  </p:childTnLst>
                                </p:cTn>
                              </p:par>
                              <p:par>
                                <p:cTn id="17" presetID="0" presetClass="path" presetSubtype="0" accel="50000" decel="50000" fill="hold" grpId="0" nodeType="withEffect">
                                  <p:stCondLst>
                                    <p:cond delay="0"/>
                                  </p:stCondLst>
                                  <p:childTnLst>
                                    <p:animMotion origin="layout" path="M 0 0 L -0.03333 0.12222 " pathEditMode="relative" ptsTypes="AA">
                                      <p:cBhvr>
                                        <p:cTn id="18" dur="2000" fill="hold"/>
                                        <p:tgtEl>
                                          <p:spTgt spid="59"/>
                                        </p:tgtEl>
                                        <p:attrNameLst>
                                          <p:attrName>ppt_x</p:attrName>
                                          <p:attrName>ppt_y</p:attrName>
                                        </p:attrNameLst>
                                      </p:cBhvr>
                                    </p:animMotion>
                                  </p:childTnLst>
                                </p:cTn>
                              </p:par>
                              <p:par>
                                <p:cTn id="19" presetID="0" presetClass="path" presetSubtype="0" accel="50000" decel="50000" fill="hold" nodeType="withEffect">
                                  <p:stCondLst>
                                    <p:cond delay="0"/>
                                  </p:stCondLst>
                                  <p:childTnLst>
                                    <p:animMotion origin="layout" path="M 0 0 L -0.03333 0.12222 " pathEditMode="relative" ptsTypes="AA">
                                      <p:cBhvr>
                                        <p:cTn id="20" dur="2000" fill="hold"/>
                                        <p:tgtEl>
                                          <p:spTgt spid="60"/>
                                        </p:tgtEl>
                                        <p:attrNameLst>
                                          <p:attrName>ppt_x</p:attrName>
                                          <p:attrName>ppt_y</p:attrName>
                                        </p:attrNameLst>
                                      </p:cBhvr>
                                    </p:animMotion>
                                  </p:childTnLst>
                                </p:cTn>
                              </p:par>
                              <p:par>
                                <p:cTn id="21" presetID="0" presetClass="path" presetSubtype="0" accel="50000" decel="50000" fill="hold" grpId="0" nodeType="withEffect">
                                  <p:stCondLst>
                                    <p:cond delay="0"/>
                                  </p:stCondLst>
                                  <p:childTnLst>
                                    <p:animMotion origin="layout" path="M 0 0 L -0.03333 0.12222 " pathEditMode="relative" ptsTypes="AA">
                                      <p:cBhvr>
                                        <p:cTn id="22" dur="2000" fill="hold"/>
                                        <p:tgtEl>
                                          <p:spTgt spid="61"/>
                                        </p:tgtEl>
                                        <p:attrNameLst>
                                          <p:attrName>ppt_x</p:attrName>
                                          <p:attrName>ppt_y</p:attrName>
                                        </p:attrNameLst>
                                      </p:cBhvr>
                                    </p:animMotion>
                                  </p:childTnLst>
                                </p:cTn>
                              </p:par>
                              <p:par>
                                <p:cTn id="23" presetID="0" presetClass="path" presetSubtype="0" accel="50000" decel="50000" fill="hold" grpId="0" nodeType="withEffect">
                                  <p:stCondLst>
                                    <p:cond delay="0"/>
                                  </p:stCondLst>
                                  <p:childTnLst>
                                    <p:animMotion origin="layout" path="M 0 0 L -0.03333 0.12222 " pathEditMode="relative" ptsTypes="AA">
                                      <p:cBhvr>
                                        <p:cTn id="24" dur="2000" fill="hold"/>
                                        <p:tgtEl>
                                          <p:spTgt spid="62"/>
                                        </p:tgtEl>
                                        <p:attrNameLst>
                                          <p:attrName>ppt_x</p:attrName>
                                          <p:attrName>ppt_y</p:attrName>
                                        </p:attrNameLst>
                                      </p:cBhvr>
                                    </p:animMotion>
                                  </p:childTnLst>
                                </p:cTn>
                              </p:par>
                              <p:par>
                                <p:cTn id="25" presetID="0" presetClass="path" presetSubtype="0" accel="50000" decel="50000" fill="hold" grpId="0" nodeType="withEffect">
                                  <p:stCondLst>
                                    <p:cond delay="0"/>
                                  </p:stCondLst>
                                  <p:childTnLst>
                                    <p:animMotion origin="layout" path="M 0 0 L -0.03333 0.12222 " pathEditMode="relative" ptsTypes="AA">
                                      <p:cBhvr>
                                        <p:cTn id="26" dur="2000" fill="hold"/>
                                        <p:tgtEl>
                                          <p:spTgt spid="63"/>
                                        </p:tgtEl>
                                        <p:attrNameLst>
                                          <p:attrName>ppt_x</p:attrName>
                                          <p:attrName>ppt_y</p:attrName>
                                        </p:attrNameLst>
                                      </p:cBhvr>
                                    </p:animMotion>
                                  </p:childTnLst>
                                </p:cTn>
                              </p:par>
                              <p:par>
                                <p:cTn id="27" presetID="0" presetClass="path" presetSubtype="0" accel="50000" decel="50000" fill="hold" grpId="0" nodeType="withEffect">
                                  <p:stCondLst>
                                    <p:cond delay="0"/>
                                  </p:stCondLst>
                                  <p:childTnLst>
                                    <p:animMotion origin="layout" path="M 0 0 L -0.03333 0.12222 " pathEditMode="relative" ptsTypes="AA">
                                      <p:cBhvr>
                                        <p:cTn id="28" dur="2000" fill="hold"/>
                                        <p:tgtEl>
                                          <p:spTgt spid="64"/>
                                        </p:tgtEl>
                                        <p:attrNameLst>
                                          <p:attrName>ppt_x</p:attrName>
                                          <p:attrName>ppt_y</p:attrName>
                                        </p:attrNameLst>
                                      </p:cBhvr>
                                    </p:animMotion>
                                  </p:childTnLst>
                                </p:cTn>
                              </p:par>
                              <p:par>
                                <p:cTn id="29" presetID="0" presetClass="path" presetSubtype="0" accel="50000" decel="50000" fill="hold" grpId="0" nodeType="withEffect">
                                  <p:stCondLst>
                                    <p:cond delay="0"/>
                                  </p:stCondLst>
                                  <p:childTnLst>
                                    <p:animMotion origin="layout" path="M 0 0 L -0.03333 0.12222 " pathEditMode="relative" ptsTypes="AA">
                                      <p:cBhvr>
                                        <p:cTn id="30" dur="2000" fill="hold"/>
                                        <p:tgtEl>
                                          <p:spTgt spid="65"/>
                                        </p:tgtEl>
                                        <p:attrNameLst>
                                          <p:attrName>ppt_x</p:attrName>
                                          <p:attrName>ppt_y</p:attrName>
                                        </p:attrNameLst>
                                      </p:cBhvr>
                                    </p:animMotion>
                                  </p:childTnLst>
                                </p:cTn>
                              </p:par>
                              <p:par>
                                <p:cTn id="31" presetID="0" presetClass="path" presetSubtype="0" accel="50000" decel="50000" fill="hold" grpId="0" nodeType="withEffect">
                                  <p:stCondLst>
                                    <p:cond delay="0"/>
                                  </p:stCondLst>
                                  <p:childTnLst>
                                    <p:animMotion origin="layout" path="M 0 0 L -0.03333 0.12222 " pathEditMode="relative" ptsTypes="AA">
                                      <p:cBhvr>
                                        <p:cTn id="32" dur="2000" fill="hold"/>
                                        <p:tgtEl>
                                          <p:spTgt spid="66"/>
                                        </p:tgtEl>
                                        <p:attrNameLst>
                                          <p:attrName>ppt_x</p:attrName>
                                          <p:attrName>ppt_y</p:attrName>
                                        </p:attrNameLst>
                                      </p:cBhvr>
                                    </p:animMotion>
                                  </p:childTnLst>
                                </p:cTn>
                              </p:par>
                              <p:par>
                                <p:cTn id="33" presetID="0" presetClass="path" presetSubtype="0" accel="50000" decel="50000" fill="hold" grpId="0" nodeType="withEffect">
                                  <p:stCondLst>
                                    <p:cond delay="0"/>
                                  </p:stCondLst>
                                  <p:childTnLst>
                                    <p:animMotion origin="layout" path="M 0 0 L -0.03333 0.12222 " pathEditMode="relative" ptsTypes="AA">
                                      <p:cBhvr>
                                        <p:cTn id="34" dur="2000" fill="hold"/>
                                        <p:tgtEl>
                                          <p:spTgt spid="67"/>
                                        </p:tgtEl>
                                        <p:attrNameLst>
                                          <p:attrName>ppt_x</p:attrName>
                                          <p:attrName>ppt_y</p:attrName>
                                        </p:attrNameLst>
                                      </p:cBhvr>
                                    </p:animMotion>
                                  </p:childTnLst>
                                </p:cTn>
                              </p:par>
                              <p:par>
                                <p:cTn id="35" presetID="0" presetClass="path" presetSubtype="0" accel="50000" decel="50000" fill="hold" grpId="0" nodeType="withEffect">
                                  <p:stCondLst>
                                    <p:cond delay="0"/>
                                  </p:stCondLst>
                                  <p:childTnLst>
                                    <p:animMotion origin="layout" path="M 0 0 L -0.03333 0.12222 " pathEditMode="relative" ptsTypes="AA">
                                      <p:cBhvr>
                                        <p:cTn id="36" dur="2000" fill="hold"/>
                                        <p:tgtEl>
                                          <p:spTgt spid="68"/>
                                        </p:tgtEl>
                                        <p:attrNameLst>
                                          <p:attrName>ppt_x</p:attrName>
                                          <p:attrName>ppt_y</p:attrName>
                                        </p:attrNameLst>
                                      </p:cBhvr>
                                    </p:animMotion>
                                  </p:childTnLst>
                                </p:cTn>
                              </p:par>
                              <p:par>
                                <p:cTn id="37" presetID="0" presetClass="path" presetSubtype="0" accel="50000" decel="50000" fill="hold" nodeType="withEffect">
                                  <p:stCondLst>
                                    <p:cond delay="0"/>
                                  </p:stCondLst>
                                  <p:childTnLst>
                                    <p:animMotion origin="layout" path="M 0 0 L -0.03333 0.12222 " pathEditMode="relative" ptsTypes="AA">
                                      <p:cBhvr>
                                        <p:cTn id="38" dur="2000" fill="hold"/>
                                        <p:tgtEl>
                                          <p:spTgt spid="69"/>
                                        </p:tgtEl>
                                        <p:attrNameLst>
                                          <p:attrName>ppt_x</p:attrName>
                                          <p:attrName>ppt_y</p:attrName>
                                        </p:attrNameLst>
                                      </p:cBhvr>
                                    </p:animMotion>
                                  </p:childTnLst>
                                </p:cTn>
                              </p:par>
                            </p:childTnLst>
                          </p:cTn>
                        </p:par>
                        <p:par>
                          <p:cTn id="39" fill="hold">
                            <p:stCondLst>
                              <p:cond delay="2000"/>
                            </p:stCondLst>
                            <p:childTnLst>
                              <p:par>
                                <p:cTn id="40" presetID="1" presetClass="entr" presetSubtype="0" fill="hold" nodeType="afterEffect">
                                  <p:stCondLst>
                                    <p:cond delay="0"/>
                                  </p:stCondLst>
                                  <p:childTnLst>
                                    <p:set>
                                      <p:cBhvr>
                                        <p:cTn id="41" dur="1" fill="hold">
                                          <p:stCondLst>
                                            <p:cond delay="0"/>
                                          </p:stCondLst>
                                        </p:cTn>
                                        <p:tgtEl>
                                          <p:spTgt spid="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61" grpId="0"/>
      <p:bldP spid="62" grpId="0"/>
      <p:bldP spid="63" grpId="0" animBg="1"/>
      <p:bldP spid="64" grpId="0"/>
      <p:bldP spid="65" grpId="0"/>
      <p:bldP spid="66" grpId="0"/>
      <p:bldP spid="67" grpId="0"/>
      <p:bldP spid="68" grpId="0"/>
    </p:bld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Rectangle 4"/>
          <p:cNvSpPr/>
          <p:nvPr/>
        </p:nvSpPr>
        <p:spPr>
          <a:xfrm>
            <a:off x="4430525" y="381000"/>
            <a:ext cx="2960875" cy="369332"/>
          </a:xfrm>
          <a:prstGeom prst="rect">
            <a:avLst/>
          </a:prstGeom>
        </p:spPr>
        <p:txBody>
          <a:bodyPr wrap="none">
            <a:spAutoFit/>
          </a:bodyPr>
          <a:lstStyle/>
          <a:p>
            <a:pPr>
              <a:buFont typeface="Arial" pitchFamily="34" charset="0"/>
              <a:buChar char="•"/>
            </a:pPr>
            <a:r>
              <a:rPr lang="en-US" dirty="0" smtClean="0">
                <a:latin typeface="Times New Roman" pitchFamily="18" charset="0"/>
                <a:cs typeface="Times New Roman" pitchFamily="18" charset="0"/>
              </a:rPr>
              <a:t> We begin with definition 76.</a:t>
            </a:r>
            <a:endParaRPr lang="en-US" dirty="0">
              <a:latin typeface="Times New Roman" pitchFamily="18" charset="0"/>
              <a:cs typeface="Times New Roman" pitchFamily="18" charset="0"/>
            </a:endParaRPr>
          </a:p>
        </p:txBody>
      </p:sp>
      <p:sp>
        <p:nvSpPr>
          <p:cNvPr id="6" name="Rectangle 5"/>
          <p:cNvSpPr/>
          <p:nvPr/>
        </p:nvSpPr>
        <p:spPr>
          <a:xfrm>
            <a:off x="4419600" y="838200"/>
            <a:ext cx="4572000" cy="646331"/>
          </a:xfrm>
          <a:prstGeom prst="rect">
            <a:avLst/>
          </a:prstGeom>
        </p:spPr>
        <p:txBody>
          <a:bodyPr>
            <a:spAutoFit/>
          </a:bodyPr>
          <a:lstStyle/>
          <a:p>
            <a:pPr>
              <a:buFont typeface="Arial" pitchFamily="34" charset="0"/>
              <a:buChar char="•"/>
            </a:pPr>
            <a:r>
              <a:rPr lang="en-US" dirty="0" smtClean="0">
                <a:latin typeface="Times New Roman" pitchFamily="18" charset="0"/>
                <a:cs typeface="Times New Roman" pitchFamily="18" charset="0"/>
              </a:rPr>
              <a:t> First we have to transform the definition into a conditional using theorem 68 as rule.</a:t>
            </a:r>
            <a:endParaRPr lang="en-US" dirty="0">
              <a:latin typeface="Times New Roman" pitchFamily="18" charset="0"/>
              <a:cs typeface="Times New Roman" pitchFamily="18" charset="0"/>
            </a:endParaRPr>
          </a:p>
        </p:txBody>
      </p:sp>
      <p:sp>
        <p:nvSpPr>
          <p:cNvPr id="7" name="Rectangle 6"/>
          <p:cNvSpPr/>
          <p:nvPr/>
        </p:nvSpPr>
        <p:spPr>
          <a:xfrm>
            <a:off x="4437138" y="1524000"/>
            <a:ext cx="3944862" cy="369332"/>
          </a:xfrm>
          <a:prstGeom prst="rect">
            <a:avLst/>
          </a:prstGeom>
        </p:spPr>
        <p:txBody>
          <a:bodyPr wrap="none">
            <a:spAutoFit/>
          </a:bodyPr>
          <a:lstStyle/>
          <a:p>
            <a:pPr>
              <a:buFont typeface="Arial" pitchFamily="34" charset="0"/>
              <a:buChar char="•"/>
            </a:pPr>
            <a:r>
              <a:rPr lang="en-US" dirty="0" smtClean="0">
                <a:latin typeface="Times New Roman" pitchFamily="18" charset="0"/>
                <a:cs typeface="Times New Roman" pitchFamily="18" charset="0"/>
              </a:rPr>
              <a:t> Now we need to reorder the conditions.</a:t>
            </a:r>
            <a:endParaRPr lang="en-US" dirty="0">
              <a:latin typeface="Times New Roman" pitchFamily="18" charset="0"/>
              <a:cs typeface="Times New Roman" pitchFamily="18" charset="0"/>
            </a:endParaRPr>
          </a:p>
        </p:txBody>
      </p:sp>
      <p:sp>
        <p:nvSpPr>
          <p:cNvPr id="8" name="Rectangle 7"/>
          <p:cNvSpPr/>
          <p:nvPr/>
        </p:nvSpPr>
        <p:spPr>
          <a:xfrm>
            <a:off x="4419600" y="1905000"/>
            <a:ext cx="4724400" cy="646331"/>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Now we reorganize according to the rule in axiom 2.</a:t>
            </a:r>
            <a:endParaRPr lang="en-US" dirty="0">
              <a:latin typeface="Times New Roman" pitchFamily="18" charset="0"/>
              <a:cs typeface="Times New Roman" pitchFamily="18" charset="0"/>
            </a:endParaRPr>
          </a:p>
        </p:txBody>
      </p:sp>
      <p:sp>
        <p:nvSpPr>
          <p:cNvPr id="125" name="TextBox 124"/>
          <p:cNvSpPr txBox="1"/>
          <p:nvPr/>
        </p:nvSpPr>
        <p:spPr>
          <a:xfrm>
            <a:off x="1828800" y="609600"/>
            <a:ext cx="582211"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y</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28" name="Rectangle 127"/>
          <p:cNvSpPr/>
          <p:nvPr/>
        </p:nvSpPr>
        <p:spPr>
          <a:xfrm>
            <a:off x="2133600" y="990600"/>
            <a:ext cx="926857" cy="369332"/>
          </a:xfrm>
          <a:prstGeom prst="rect">
            <a:avLst/>
          </a:prstGeom>
        </p:spPr>
        <p:txBody>
          <a:bodyPr wrap="none">
            <a:spAutoFit/>
          </a:bodyPr>
          <a:lstStyle/>
          <a:p>
            <a:r>
              <a:rPr lang="en-US" i="1" dirty="0" smtClean="0">
                <a:latin typeface="Times New Roman" pitchFamily="18" charset="0"/>
                <a:cs typeface="Times New Roman" pitchFamily="18" charset="0"/>
              </a:rPr>
              <a:t>f </a:t>
            </a:r>
            <a:r>
              <a:rPr lang="en-US" dirty="0" smtClean="0">
                <a:latin typeface="Times New Roman" pitchFamily="18" charset="0"/>
                <a:cs typeface="Times New Roman" pitchFamily="18" charset="0"/>
              </a:rPr>
              <a:t>(</a:t>
            </a:r>
            <a:r>
              <a:rPr lang="en-US" i="1" dirty="0" err="1" smtClean="0">
                <a:latin typeface="Times New Roman" pitchFamily="18" charset="0"/>
                <a:cs typeface="Times New Roman" pitchFamily="18" charset="0"/>
              </a:rPr>
              <a:t>x</a:t>
            </a:r>
            <a:r>
              <a:rPr lang="en-US" baseline="-25000" dirty="0" err="1" smtClean="0">
                <a:latin typeface="Times New Roman" pitchFamily="18" charset="0"/>
                <a:cs typeface="Times New Roman" pitchFamily="18" charset="0"/>
              </a:rPr>
              <a:t>γ</a:t>
            </a:r>
            <a:r>
              <a:rPr lang="en-US"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y</a:t>
            </a:r>
            <a:r>
              <a:rPr lang="en-US" baseline="-25000" dirty="0" err="1" smtClean="0">
                <a:latin typeface="Times New Roman" pitchFamily="18" charset="0"/>
                <a:cs typeface="Times New Roman" pitchFamily="18" charset="0"/>
              </a:rPr>
              <a:t>β</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29" name="Rectangle 128"/>
          <p:cNvSpPr/>
          <p:nvPr/>
        </p:nvSpPr>
        <p:spPr>
          <a:xfrm>
            <a:off x="1905000" y="1143000"/>
            <a:ext cx="308098" cy="369332"/>
          </a:xfrm>
          <a:prstGeom prst="rect">
            <a:avLst/>
          </a:prstGeom>
        </p:spPr>
        <p:txBody>
          <a:bodyPr wrap="none">
            <a:spAutoFit/>
          </a:bodyPr>
          <a:lstStyle/>
          <a:p>
            <a:r>
              <a:rPr lang="en-US" dirty="0" smtClean="0">
                <a:latin typeface="Times New Roman" pitchFamily="18" charset="0"/>
                <a:cs typeface="Times New Roman" pitchFamily="18" charset="0"/>
              </a:rPr>
              <a:t>β</a:t>
            </a:r>
            <a:endParaRPr lang="en-US" dirty="0">
              <a:latin typeface="Times New Roman" pitchFamily="18" charset="0"/>
              <a:cs typeface="Times New Roman" pitchFamily="18" charset="0"/>
            </a:endParaRPr>
          </a:p>
        </p:txBody>
      </p:sp>
      <p:sp>
        <p:nvSpPr>
          <p:cNvPr id="130" name="Rectangle 129"/>
          <p:cNvSpPr/>
          <p:nvPr/>
        </p:nvSpPr>
        <p:spPr>
          <a:xfrm>
            <a:off x="1905000" y="849868"/>
            <a:ext cx="287258" cy="369332"/>
          </a:xfrm>
          <a:prstGeom prst="rect">
            <a:avLst/>
          </a:prstGeom>
        </p:spPr>
        <p:txBody>
          <a:bodyPr wrap="none">
            <a:spAutoFit/>
          </a:bodyPr>
          <a:lstStyle/>
          <a:p>
            <a:r>
              <a:rPr lang="en-US" dirty="0" smtClean="0">
                <a:latin typeface="Times New Roman" pitchFamily="18" charset="0"/>
                <a:cs typeface="Times New Roman" pitchFamily="18" charset="0"/>
              </a:rPr>
              <a:t>γ</a:t>
            </a:r>
            <a:endParaRPr lang="en-US" dirty="0">
              <a:latin typeface="Times New Roman" pitchFamily="18" charset="0"/>
              <a:cs typeface="Times New Roman" pitchFamily="18" charset="0"/>
            </a:endParaRPr>
          </a:p>
        </p:txBody>
      </p:sp>
      <p:sp>
        <p:nvSpPr>
          <p:cNvPr id="131" name="Freeform 130"/>
          <p:cNvSpPr/>
          <p:nvPr/>
        </p:nvSpPr>
        <p:spPr>
          <a:xfrm>
            <a:off x="1905000" y="1168400"/>
            <a:ext cx="261257" cy="50800"/>
          </a:xfrm>
          <a:custGeom>
            <a:avLst/>
            <a:gdLst>
              <a:gd name="connsiteX0" fmla="*/ 0 w 337457"/>
              <a:gd name="connsiteY0" fmla="*/ 45357 h 96157"/>
              <a:gd name="connsiteX1" fmla="*/ 65314 w 337457"/>
              <a:gd name="connsiteY1" fmla="*/ 78014 h 96157"/>
              <a:gd name="connsiteX2" fmla="*/ 174171 w 337457"/>
              <a:gd name="connsiteY2" fmla="*/ 1814 h 96157"/>
              <a:gd name="connsiteX3" fmla="*/ 272143 w 337457"/>
              <a:gd name="connsiteY3" fmla="*/ 88900 h 96157"/>
              <a:gd name="connsiteX4" fmla="*/ 337457 w 337457"/>
              <a:gd name="connsiteY4" fmla="*/ 45357 h 961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457" h="96157">
                <a:moveTo>
                  <a:pt x="0" y="45357"/>
                </a:moveTo>
                <a:cubicBezTo>
                  <a:pt x="18143" y="65314"/>
                  <a:pt x="36286" y="85271"/>
                  <a:pt x="65314" y="78014"/>
                </a:cubicBezTo>
                <a:cubicBezTo>
                  <a:pt x="94342" y="70757"/>
                  <a:pt x="139700" y="0"/>
                  <a:pt x="174171" y="1814"/>
                </a:cubicBezTo>
                <a:cubicBezTo>
                  <a:pt x="208642" y="3628"/>
                  <a:pt x="244929" y="81643"/>
                  <a:pt x="272143" y="88900"/>
                </a:cubicBezTo>
                <a:cubicBezTo>
                  <a:pt x="299357" y="96157"/>
                  <a:pt x="337457" y="45357"/>
                  <a:pt x="337457" y="45357"/>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32" name="Straight Connector 131"/>
          <p:cNvCxnSpPr/>
          <p:nvPr/>
        </p:nvCxnSpPr>
        <p:spPr>
          <a:xfrm rot="5400000">
            <a:off x="1524000" y="990600"/>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8" name="TextBox 147"/>
          <p:cNvSpPr txBox="1"/>
          <p:nvPr/>
        </p:nvSpPr>
        <p:spPr>
          <a:xfrm>
            <a:off x="-76200" y="304800"/>
            <a:ext cx="527709"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(78)</a:t>
            </a:r>
            <a:endParaRPr lang="en-US" sz="1600" dirty="0">
              <a:latin typeface="Times New Roman" pitchFamily="18" charset="0"/>
              <a:cs typeface="Times New Roman" pitchFamily="18" charset="0"/>
            </a:endParaRPr>
          </a:p>
        </p:txBody>
      </p:sp>
      <p:cxnSp>
        <p:nvCxnSpPr>
          <p:cNvPr id="47" name="Straight Connector 46"/>
          <p:cNvCxnSpPr/>
          <p:nvPr/>
        </p:nvCxnSpPr>
        <p:spPr>
          <a:xfrm>
            <a:off x="1676400" y="1143000"/>
            <a:ext cx="15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8801496" y="6564868"/>
            <a:ext cx="415498" cy="369332"/>
          </a:xfrm>
          <a:prstGeom prst="rect">
            <a:avLst/>
          </a:prstGeom>
          <a:noFill/>
        </p:spPr>
        <p:txBody>
          <a:bodyPr wrap="none" rtlCol="0">
            <a:spAutoFit/>
          </a:bodyPr>
          <a:lstStyle/>
          <a:p>
            <a:r>
              <a:rPr lang="en-US" dirty="0" smtClean="0">
                <a:latin typeface="Times New Roman" pitchFamily="18" charset="0"/>
                <a:cs typeface="Times New Roman" pitchFamily="18" charset="0"/>
              </a:rPr>
              <a:t>14</a:t>
            </a:r>
            <a:endParaRPr lang="en-US" dirty="0">
              <a:latin typeface="Times New Roman" pitchFamily="18" charset="0"/>
              <a:cs typeface="Times New Roman" pitchFamily="18" charset="0"/>
            </a:endParaRPr>
          </a:p>
        </p:txBody>
      </p:sp>
      <p:cxnSp>
        <p:nvCxnSpPr>
          <p:cNvPr id="50" name="Straight Connector 49"/>
          <p:cNvCxnSpPr/>
          <p:nvPr/>
        </p:nvCxnSpPr>
        <p:spPr>
          <a:xfrm>
            <a:off x="533400" y="838200"/>
            <a:ext cx="1295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5400000">
            <a:off x="381000" y="838200"/>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533400" y="3352800"/>
            <a:ext cx="990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a:off x="76200" y="1600200"/>
            <a:ext cx="152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51262" y="2063338"/>
            <a:ext cx="77387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304800" y="2514600"/>
            <a:ext cx="1676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a:off x="1066800" y="2438400"/>
            <a:ext cx="457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a:off x="1219200" y="2743200"/>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5400000">
            <a:off x="1066800" y="2590800"/>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4" name="Freeform 73"/>
          <p:cNvSpPr/>
          <p:nvPr/>
        </p:nvSpPr>
        <p:spPr>
          <a:xfrm>
            <a:off x="838200" y="2438400"/>
            <a:ext cx="228600" cy="76200"/>
          </a:xfrm>
          <a:custGeom>
            <a:avLst/>
            <a:gdLst>
              <a:gd name="connsiteX0" fmla="*/ 217714 w 217714"/>
              <a:gd name="connsiteY0" fmla="*/ 0 h 139700"/>
              <a:gd name="connsiteX1" fmla="*/ 152400 w 217714"/>
              <a:gd name="connsiteY1" fmla="*/ 119743 h 139700"/>
              <a:gd name="connsiteX2" fmla="*/ 54428 w 217714"/>
              <a:gd name="connsiteY2" fmla="*/ 119743 h 139700"/>
              <a:gd name="connsiteX3" fmla="*/ 0 w 217714"/>
              <a:gd name="connsiteY3" fmla="*/ 21772 h 139700"/>
              <a:gd name="connsiteX4" fmla="*/ 0 w 217714"/>
              <a:gd name="connsiteY4" fmla="*/ 21772 h 1397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714" h="139700">
                <a:moveTo>
                  <a:pt x="217714" y="0"/>
                </a:moveTo>
                <a:cubicBezTo>
                  <a:pt x="198664" y="49893"/>
                  <a:pt x="179614" y="99786"/>
                  <a:pt x="152400" y="119743"/>
                </a:cubicBezTo>
                <a:cubicBezTo>
                  <a:pt x="125186" y="139700"/>
                  <a:pt x="79828" y="136072"/>
                  <a:pt x="54428" y="119743"/>
                </a:cubicBezTo>
                <a:cubicBezTo>
                  <a:pt x="29028" y="103415"/>
                  <a:pt x="0" y="21772"/>
                  <a:pt x="0" y="21772"/>
                </a:cubicBezTo>
                <a:lnTo>
                  <a:pt x="0" y="21772"/>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5" name="TextBox 74"/>
          <p:cNvSpPr txBox="1"/>
          <p:nvPr/>
        </p:nvSpPr>
        <p:spPr>
          <a:xfrm>
            <a:off x="1600200" y="2540913"/>
            <a:ext cx="793807"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 </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76" name="Rectangle 75"/>
          <p:cNvSpPr/>
          <p:nvPr/>
        </p:nvSpPr>
        <p:spPr>
          <a:xfrm>
            <a:off x="838200" y="2286000"/>
            <a:ext cx="274434" cy="307777"/>
          </a:xfrm>
          <a:prstGeom prst="rect">
            <a:avLst/>
          </a:prstGeom>
        </p:spPr>
        <p:txBody>
          <a:bodyPr wrap="square">
            <a:spAutoFit/>
          </a:bodyPr>
          <a:lstStyle/>
          <a:p>
            <a:r>
              <a:rPr lang="en-US" sz="1400" i="1" dirty="0" smtClean="0">
                <a:latin typeface="Times New Roman" pitchFamily="18" charset="0"/>
                <a:cs typeface="Times New Roman" pitchFamily="18" charset="0"/>
              </a:rPr>
              <a:t>a</a:t>
            </a:r>
            <a:endParaRPr lang="en-US" sz="1400" dirty="0"/>
          </a:p>
        </p:txBody>
      </p:sp>
      <p:sp>
        <p:nvSpPr>
          <p:cNvPr id="77" name="TextBox 76"/>
          <p:cNvSpPr txBox="1"/>
          <p:nvPr/>
        </p:nvSpPr>
        <p:spPr>
          <a:xfrm>
            <a:off x="1524000" y="2209800"/>
            <a:ext cx="595035"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cxnSp>
        <p:nvCxnSpPr>
          <p:cNvPr id="78" name="Straight Connector 77"/>
          <p:cNvCxnSpPr/>
          <p:nvPr/>
        </p:nvCxnSpPr>
        <p:spPr>
          <a:xfrm>
            <a:off x="1371600" y="2438400"/>
            <a:ext cx="15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a:off x="838200" y="2438400"/>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1219200" y="1828800"/>
            <a:ext cx="685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723900" y="1333500"/>
            <a:ext cx="990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5400000">
            <a:off x="533400" y="2895600"/>
            <a:ext cx="914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rot="5400000">
            <a:off x="1524000" y="3376119"/>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1" name="TextBox 100"/>
          <p:cNvSpPr txBox="1"/>
          <p:nvPr/>
        </p:nvSpPr>
        <p:spPr>
          <a:xfrm>
            <a:off x="1752600" y="3387787"/>
            <a:ext cx="927716" cy="369332"/>
          </a:xfrm>
          <a:prstGeom prst="rect">
            <a:avLst/>
          </a:prstGeom>
          <a:noFill/>
        </p:spPr>
        <p:txBody>
          <a:bodyPr wrap="square" rtlCol="0">
            <a:spAutoFit/>
          </a:bodyPr>
          <a:lstStyle/>
          <a:p>
            <a:r>
              <a:rPr lang="en-US" i="1" dirty="0" smtClean="0">
                <a:latin typeface="Times New Roman" pitchFamily="18" charset="0"/>
                <a:cs typeface="Times New Roman" pitchFamily="18" charset="0"/>
              </a:rPr>
              <a:t>f </a:t>
            </a:r>
            <a:r>
              <a:rPr lang="en-US" dirty="0" smtClean="0">
                <a:latin typeface="Times New Roman" pitchFamily="18" charset="0"/>
                <a:cs typeface="Times New Roman" pitchFamily="18" charset="0"/>
              </a:rPr>
              <a:t>(</a:t>
            </a:r>
            <a:r>
              <a:rPr lang="en-US" dirty="0" smtClean="0"/>
              <a:t>δ</a:t>
            </a:r>
            <a:r>
              <a:rPr lang="en-US" dirty="0" smtClean="0">
                <a:latin typeface="Times New Roman" pitchFamily="18" charset="0"/>
                <a:cs typeface="Times New Roman" pitchFamily="18" charset="0"/>
              </a:rPr>
              <a:t>, </a:t>
            </a:r>
            <a:r>
              <a:rPr lang="en-US" dirty="0" smtClean="0"/>
              <a:t>α</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02" name="Arc 101"/>
          <p:cNvSpPr/>
          <p:nvPr/>
        </p:nvSpPr>
        <p:spPr>
          <a:xfrm rot="14054470">
            <a:off x="1683414" y="3160308"/>
            <a:ext cx="694311" cy="560701"/>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3" name="Rectangle 102"/>
          <p:cNvSpPr/>
          <p:nvPr/>
        </p:nvSpPr>
        <p:spPr>
          <a:xfrm>
            <a:off x="1524000" y="2918919"/>
            <a:ext cx="304892" cy="369332"/>
          </a:xfrm>
          <a:prstGeom prst="rect">
            <a:avLst/>
          </a:prstGeom>
        </p:spPr>
        <p:txBody>
          <a:bodyPr wrap="none">
            <a:spAutoFit/>
          </a:bodyPr>
          <a:lstStyle/>
          <a:p>
            <a:r>
              <a:rPr lang="en-US" dirty="0" smtClean="0"/>
              <a:t>δ</a:t>
            </a:r>
            <a:endParaRPr lang="en-US" dirty="0"/>
          </a:p>
        </p:txBody>
      </p:sp>
      <p:sp>
        <p:nvSpPr>
          <p:cNvPr id="104" name="Rectangle 103"/>
          <p:cNvSpPr/>
          <p:nvPr/>
        </p:nvSpPr>
        <p:spPr>
          <a:xfrm>
            <a:off x="1524000" y="3429000"/>
            <a:ext cx="316112" cy="369332"/>
          </a:xfrm>
          <a:prstGeom prst="rect">
            <a:avLst/>
          </a:prstGeom>
        </p:spPr>
        <p:txBody>
          <a:bodyPr wrap="none">
            <a:spAutoFit/>
          </a:bodyPr>
          <a:lstStyle/>
          <a:p>
            <a:r>
              <a:rPr lang="en-US" dirty="0" smtClean="0"/>
              <a:t>α</a:t>
            </a:r>
            <a:endParaRPr lang="en-US" dirty="0"/>
          </a:p>
        </p:txBody>
      </p:sp>
      <p:sp>
        <p:nvSpPr>
          <p:cNvPr id="105" name="TextBox 104"/>
          <p:cNvSpPr txBox="1"/>
          <p:nvPr/>
        </p:nvSpPr>
        <p:spPr>
          <a:xfrm>
            <a:off x="1752600" y="2971800"/>
            <a:ext cx="611065"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a:t>
            </a:r>
            <a:r>
              <a:rPr lang="en-US" dirty="0" smtClean="0"/>
              <a:t>α</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cxnSp>
        <p:nvCxnSpPr>
          <p:cNvPr id="106" name="Straight Connector 105"/>
          <p:cNvCxnSpPr/>
          <p:nvPr/>
        </p:nvCxnSpPr>
        <p:spPr>
          <a:xfrm>
            <a:off x="990600" y="3352800"/>
            <a:ext cx="533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a:off x="990600" y="3352800"/>
            <a:ext cx="838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rot="5400000">
            <a:off x="1891684" y="1863787"/>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7" name="TextBox 116"/>
          <p:cNvSpPr txBox="1"/>
          <p:nvPr/>
        </p:nvSpPr>
        <p:spPr>
          <a:xfrm>
            <a:off x="2120284" y="1875455"/>
            <a:ext cx="927716" cy="369332"/>
          </a:xfrm>
          <a:prstGeom prst="rect">
            <a:avLst/>
          </a:prstGeom>
          <a:noFill/>
        </p:spPr>
        <p:txBody>
          <a:bodyPr wrap="square" rtlCol="0">
            <a:spAutoFit/>
          </a:bodyPr>
          <a:lstStyle/>
          <a:p>
            <a:r>
              <a:rPr lang="en-US" i="1" dirty="0" smtClean="0">
                <a:latin typeface="Times New Roman" pitchFamily="18" charset="0"/>
                <a:cs typeface="Times New Roman" pitchFamily="18" charset="0"/>
              </a:rPr>
              <a:t>f </a:t>
            </a:r>
            <a:r>
              <a:rPr lang="en-US" dirty="0" smtClean="0">
                <a:latin typeface="Times New Roman" pitchFamily="18" charset="0"/>
                <a:cs typeface="Times New Roman" pitchFamily="18" charset="0"/>
              </a:rPr>
              <a:t>(</a:t>
            </a:r>
            <a:r>
              <a:rPr lang="en-US" dirty="0" smtClean="0"/>
              <a:t>δ</a:t>
            </a:r>
            <a:r>
              <a:rPr lang="en-US" dirty="0" smtClean="0">
                <a:latin typeface="Times New Roman" pitchFamily="18" charset="0"/>
                <a:cs typeface="Times New Roman" pitchFamily="18" charset="0"/>
              </a:rPr>
              <a:t>, </a:t>
            </a:r>
            <a:r>
              <a:rPr lang="en-US" dirty="0" smtClean="0"/>
              <a:t>α</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18" name="Arc 117"/>
          <p:cNvSpPr/>
          <p:nvPr/>
        </p:nvSpPr>
        <p:spPr>
          <a:xfrm rot="14054470">
            <a:off x="2051098" y="1601321"/>
            <a:ext cx="694311" cy="560701"/>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9" name="Rectangle 118"/>
          <p:cNvSpPr/>
          <p:nvPr/>
        </p:nvSpPr>
        <p:spPr>
          <a:xfrm>
            <a:off x="1891684" y="1406587"/>
            <a:ext cx="304892" cy="369332"/>
          </a:xfrm>
          <a:prstGeom prst="rect">
            <a:avLst/>
          </a:prstGeom>
        </p:spPr>
        <p:txBody>
          <a:bodyPr wrap="none">
            <a:spAutoFit/>
          </a:bodyPr>
          <a:lstStyle/>
          <a:p>
            <a:r>
              <a:rPr lang="en-US" dirty="0" smtClean="0"/>
              <a:t>δ</a:t>
            </a:r>
            <a:endParaRPr lang="en-US" dirty="0"/>
          </a:p>
        </p:txBody>
      </p:sp>
      <p:sp>
        <p:nvSpPr>
          <p:cNvPr id="120" name="Rectangle 119"/>
          <p:cNvSpPr/>
          <p:nvPr/>
        </p:nvSpPr>
        <p:spPr>
          <a:xfrm>
            <a:off x="1891684" y="1916668"/>
            <a:ext cx="316112" cy="369332"/>
          </a:xfrm>
          <a:prstGeom prst="rect">
            <a:avLst/>
          </a:prstGeom>
        </p:spPr>
        <p:txBody>
          <a:bodyPr wrap="none">
            <a:spAutoFit/>
          </a:bodyPr>
          <a:lstStyle/>
          <a:p>
            <a:r>
              <a:rPr lang="en-US" dirty="0" smtClean="0"/>
              <a:t>α</a:t>
            </a:r>
            <a:endParaRPr lang="en-US" dirty="0"/>
          </a:p>
        </p:txBody>
      </p:sp>
      <p:sp>
        <p:nvSpPr>
          <p:cNvPr id="121" name="TextBox 120"/>
          <p:cNvSpPr txBox="1"/>
          <p:nvPr/>
        </p:nvSpPr>
        <p:spPr>
          <a:xfrm>
            <a:off x="2120284" y="1459468"/>
            <a:ext cx="611065"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a:t>
            </a:r>
            <a:r>
              <a:rPr lang="en-US" dirty="0" smtClean="0"/>
              <a:t>α</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26" name="TextBox 125"/>
          <p:cNvSpPr txBox="1"/>
          <p:nvPr/>
        </p:nvSpPr>
        <p:spPr>
          <a:xfrm>
            <a:off x="-76200" y="304800"/>
            <a:ext cx="527709"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(79)</a:t>
            </a:r>
            <a:endParaRPr lang="en-US" sz="1600" dirty="0">
              <a:latin typeface="Times New Roman" pitchFamily="18" charset="0"/>
              <a:cs typeface="Times New Roman" pitchFamily="18" charset="0"/>
            </a:endParaRPr>
          </a:p>
        </p:txBody>
      </p:sp>
      <p:sp>
        <p:nvSpPr>
          <p:cNvPr id="133" name="Rectangle 132"/>
          <p:cNvSpPr/>
          <p:nvPr/>
        </p:nvSpPr>
        <p:spPr>
          <a:xfrm>
            <a:off x="0" y="87868"/>
            <a:ext cx="9144000" cy="353943"/>
          </a:xfrm>
          <a:prstGeom prst="rect">
            <a:avLst/>
          </a:prstGeom>
        </p:spPr>
        <p:txBody>
          <a:bodyPr wrap="square">
            <a:spAutoFit/>
          </a:bodyPr>
          <a:lstStyle/>
          <a:p>
            <a:pPr algn="ctr"/>
            <a:r>
              <a:rPr lang="en-US" sz="1700" b="1" dirty="0" smtClean="0">
                <a:latin typeface="Times New Roman" pitchFamily="18" charset="0"/>
                <a:cs typeface="Times New Roman" pitchFamily="18" charset="0"/>
              </a:rPr>
              <a:t>Reasoning in </a:t>
            </a:r>
            <a:r>
              <a:rPr lang="en-US" sz="1700" b="1" i="1" dirty="0" err="1" smtClean="0">
                <a:latin typeface="Times New Roman" pitchFamily="18" charset="0"/>
                <a:cs typeface="Times New Roman" pitchFamily="18" charset="0"/>
              </a:rPr>
              <a:t>Begriffsschrift</a:t>
            </a:r>
            <a:r>
              <a:rPr lang="en-US" sz="1700" b="1" dirty="0" smtClean="0">
                <a:latin typeface="Times New Roman" pitchFamily="18" charset="0"/>
                <a:cs typeface="Times New Roman" pitchFamily="18" charset="0"/>
              </a:rPr>
              <a:t>: the proof of theorem 133</a:t>
            </a:r>
            <a:endParaRPr lang="en-US" sz="17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accel="50000" decel="50000" fill="hold" nodeType="afterEffect">
                                  <p:stCondLst>
                                    <p:cond delay="0"/>
                                  </p:stCondLst>
                                  <p:childTnLst>
                                    <p:animMotion origin="layout" path="M 0 0 L 0.03333 0 " pathEditMode="relative" ptsTypes="AA">
                                      <p:cBhvr>
                                        <p:cTn id="6" dur="2000" fill="hold"/>
                                        <p:tgtEl>
                                          <p:spTgt spid="71"/>
                                        </p:tgtEl>
                                        <p:attrNameLst>
                                          <p:attrName>ppt_x</p:attrName>
                                          <p:attrName>ppt_y</p:attrName>
                                        </p:attrNameLst>
                                      </p:cBhvr>
                                    </p:animMotion>
                                  </p:childTnLst>
                                </p:cTn>
                              </p:par>
                              <p:par>
                                <p:cTn id="7" presetID="0" presetClass="path" presetSubtype="0" accel="50000" decel="50000" fill="hold" nodeType="withEffect">
                                  <p:stCondLst>
                                    <p:cond delay="0"/>
                                  </p:stCondLst>
                                  <p:childTnLst>
                                    <p:animMotion origin="layout" path="M 0 0 L 0.03333 0 " pathEditMode="relative" ptsTypes="AA">
                                      <p:cBhvr>
                                        <p:cTn id="8" dur="2000" fill="hold"/>
                                        <p:tgtEl>
                                          <p:spTgt spid="72"/>
                                        </p:tgtEl>
                                        <p:attrNameLst>
                                          <p:attrName>ppt_x</p:attrName>
                                          <p:attrName>ppt_y</p:attrName>
                                        </p:attrNameLst>
                                      </p:cBhvr>
                                    </p:animMotion>
                                  </p:childTnLst>
                                </p:cTn>
                              </p:par>
                              <p:par>
                                <p:cTn id="9" presetID="0" presetClass="path" presetSubtype="0" accel="50000" decel="50000" fill="hold" nodeType="withEffect">
                                  <p:stCondLst>
                                    <p:cond delay="0"/>
                                  </p:stCondLst>
                                  <p:childTnLst>
                                    <p:animMotion origin="layout" path="M 0 0 L 0.03333 0 " pathEditMode="relative" ptsTypes="AA">
                                      <p:cBhvr>
                                        <p:cTn id="10" dur="2000" fill="hold"/>
                                        <p:tgtEl>
                                          <p:spTgt spid="73"/>
                                        </p:tgtEl>
                                        <p:attrNameLst>
                                          <p:attrName>ppt_x</p:attrName>
                                          <p:attrName>ppt_y</p:attrName>
                                        </p:attrNameLst>
                                      </p:cBhvr>
                                    </p:animMotion>
                                  </p:childTnLst>
                                </p:cTn>
                              </p:par>
                              <p:par>
                                <p:cTn id="11" presetID="0" presetClass="path" presetSubtype="0" accel="50000" decel="50000" fill="hold" grpId="0" nodeType="withEffect">
                                  <p:stCondLst>
                                    <p:cond delay="0"/>
                                  </p:stCondLst>
                                  <p:childTnLst>
                                    <p:animMotion origin="layout" path="M 0 0 L 0.03333 0 " pathEditMode="relative" ptsTypes="AA">
                                      <p:cBhvr>
                                        <p:cTn id="12" dur="2000" fill="hold"/>
                                        <p:tgtEl>
                                          <p:spTgt spid="74"/>
                                        </p:tgtEl>
                                        <p:attrNameLst>
                                          <p:attrName>ppt_x</p:attrName>
                                          <p:attrName>ppt_y</p:attrName>
                                        </p:attrNameLst>
                                      </p:cBhvr>
                                    </p:animMotion>
                                  </p:childTnLst>
                                </p:cTn>
                              </p:par>
                              <p:par>
                                <p:cTn id="13" presetID="0" presetClass="path" presetSubtype="0" accel="50000" decel="50000" fill="hold" grpId="0" nodeType="withEffect">
                                  <p:stCondLst>
                                    <p:cond delay="0"/>
                                  </p:stCondLst>
                                  <p:childTnLst>
                                    <p:animMotion origin="layout" path="M 0 0 L 0.03333 0 " pathEditMode="relative" ptsTypes="AA">
                                      <p:cBhvr>
                                        <p:cTn id="14" dur="2000" fill="hold"/>
                                        <p:tgtEl>
                                          <p:spTgt spid="75"/>
                                        </p:tgtEl>
                                        <p:attrNameLst>
                                          <p:attrName>ppt_x</p:attrName>
                                          <p:attrName>ppt_y</p:attrName>
                                        </p:attrNameLst>
                                      </p:cBhvr>
                                    </p:animMotion>
                                  </p:childTnLst>
                                </p:cTn>
                              </p:par>
                              <p:par>
                                <p:cTn id="15" presetID="0" presetClass="path" presetSubtype="0" accel="50000" decel="50000" fill="hold" grpId="0" nodeType="withEffect">
                                  <p:stCondLst>
                                    <p:cond delay="0"/>
                                  </p:stCondLst>
                                  <p:childTnLst>
                                    <p:animMotion origin="layout" path="M 0 0 L 0.03333 0 " pathEditMode="relative" ptsTypes="AA">
                                      <p:cBhvr>
                                        <p:cTn id="16" dur="2000" fill="hold"/>
                                        <p:tgtEl>
                                          <p:spTgt spid="76"/>
                                        </p:tgtEl>
                                        <p:attrNameLst>
                                          <p:attrName>ppt_x</p:attrName>
                                          <p:attrName>ppt_y</p:attrName>
                                        </p:attrNameLst>
                                      </p:cBhvr>
                                    </p:animMotion>
                                  </p:childTnLst>
                                </p:cTn>
                              </p:par>
                              <p:par>
                                <p:cTn id="17" presetID="0" presetClass="path" presetSubtype="0" accel="50000" decel="50000" fill="hold" grpId="0" nodeType="withEffect">
                                  <p:stCondLst>
                                    <p:cond delay="0"/>
                                  </p:stCondLst>
                                  <p:childTnLst>
                                    <p:animMotion origin="layout" path="M 0 0 L 0.03333 0 " pathEditMode="relative" ptsTypes="AA">
                                      <p:cBhvr>
                                        <p:cTn id="18" dur="2000" fill="hold"/>
                                        <p:tgtEl>
                                          <p:spTgt spid="77"/>
                                        </p:tgtEl>
                                        <p:attrNameLst>
                                          <p:attrName>ppt_x</p:attrName>
                                          <p:attrName>ppt_y</p:attrName>
                                        </p:attrNameLst>
                                      </p:cBhvr>
                                    </p:animMotion>
                                  </p:childTnLst>
                                </p:cTn>
                              </p:par>
                              <p:par>
                                <p:cTn id="19" presetID="0" presetClass="path" presetSubtype="0" accel="50000" decel="50000" fill="hold" nodeType="withEffect">
                                  <p:stCondLst>
                                    <p:cond delay="0"/>
                                  </p:stCondLst>
                                  <p:childTnLst>
                                    <p:animMotion origin="layout" path="M 0 0 L 0.03333 0 " pathEditMode="relative" ptsTypes="AA">
                                      <p:cBhvr>
                                        <p:cTn id="20" dur="2000" fill="hold"/>
                                        <p:tgtEl>
                                          <p:spTgt spid="78"/>
                                        </p:tgtEl>
                                        <p:attrNameLst>
                                          <p:attrName>ppt_x</p:attrName>
                                          <p:attrName>ppt_y</p:attrName>
                                        </p:attrNameLst>
                                      </p:cBhvr>
                                    </p:animMotion>
                                  </p:childTnLst>
                                </p:cTn>
                              </p:par>
                            </p:childTnLst>
                          </p:cTn>
                        </p:par>
                        <p:par>
                          <p:cTn id="21" fill="hold">
                            <p:stCondLst>
                              <p:cond delay="2000"/>
                            </p:stCondLst>
                            <p:childTnLst>
                              <p:par>
                                <p:cTn id="22" presetID="9" presetClass="entr" presetSubtype="0" fill="hold" nodeType="afterEffect">
                                  <p:stCondLst>
                                    <p:cond delay="0"/>
                                  </p:stCondLst>
                                  <p:childTnLst>
                                    <p:set>
                                      <p:cBhvr>
                                        <p:cTn id="23" dur="1" fill="hold">
                                          <p:stCondLst>
                                            <p:cond delay="0"/>
                                          </p:stCondLst>
                                        </p:cTn>
                                        <p:tgtEl>
                                          <p:spTgt spid="79"/>
                                        </p:tgtEl>
                                        <p:attrNameLst>
                                          <p:attrName>style.visibility</p:attrName>
                                        </p:attrNameLst>
                                      </p:cBhvr>
                                      <p:to>
                                        <p:strVal val="visible"/>
                                      </p:to>
                                    </p:set>
                                    <p:animEffect transition="in" filter="dissolve">
                                      <p:cBhvr>
                                        <p:cTn id="24" dur="500"/>
                                        <p:tgtEl>
                                          <p:spTgt spid="79"/>
                                        </p:tgtEl>
                                      </p:cBhvr>
                                    </p:animEffect>
                                  </p:childTnLst>
                                </p:cTn>
                              </p:par>
                            </p:childTnLst>
                          </p:cTn>
                        </p:par>
                        <p:par>
                          <p:cTn id="25" fill="hold">
                            <p:stCondLst>
                              <p:cond delay="2500"/>
                            </p:stCondLst>
                            <p:childTnLst>
                              <p:par>
                                <p:cTn id="26" presetID="9" presetClass="exit" presetSubtype="0" fill="hold" nodeType="afterEffect">
                                  <p:stCondLst>
                                    <p:cond delay="0"/>
                                  </p:stCondLst>
                                  <p:childTnLst>
                                    <p:animEffect transition="out" filter="dissolve">
                                      <p:cBhvr>
                                        <p:cTn id="27" dur="500"/>
                                        <p:tgtEl>
                                          <p:spTgt spid="53"/>
                                        </p:tgtEl>
                                      </p:cBhvr>
                                    </p:animEffect>
                                    <p:set>
                                      <p:cBhvr>
                                        <p:cTn id="28" dur="1" fill="hold">
                                          <p:stCondLst>
                                            <p:cond delay="499"/>
                                          </p:stCondLst>
                                        </p:cTn>
                                        <p:tgtEl>
                                          <p:spTgt spid="53"/>
                                        </p:tgtEl>
                                        <p:attrNameLst>
                                          <p:attrName>style.visibility</p:attrName>
                                        </p:attrNameLst>
                                      </p:cBhvr>
                                      <p:to>
                                        <p:strVal val="hidden"/>
                                      </p:to>
                                    </p:set>
                                  </p:childTnLst>
                                </p:cTn>
                              </p:par>
                              <p:par>
                                <p:cTn id="29" presetID="9" presetClass="exit" presetSubtype="0" fill="hold" nodeType="withEffect">
                                  <p:stCondLst>
                                    <p:cond delay="0"/>
                                  </p:stCondLst>
                                  <p:childTnLst>
                                    <p:animEffect transition="out" filter="dissolve">
                                      <p:cBhvr>
                                        <p:cTn id="30" dur="500"/>
                                        <p:tgtEl>
                                          <p:spTgt spid="70"/>
                                        </p:tgtEl>
                                      </p:cBhvr>
                                    </p:animEffect>
                                    <p:set>
                                      <p:cBhvr>
                                        <p:cTn id="31" dur="1" fill="hold">
                                          <p:stCondLst>
                                            <p:cond delay="499"/>
                                          </p:stCondLst>
                                        </p:cTn>
                                        <p:tgtEl>
                                          <p:spTgt spid="70"/>
                                        </p:tgtEl>
                                        <p:attrNameLst>
                                          <p:attrName>style.visibility</p:attrName>
                                        </p:attrNameLst>
                                      </p:cBhvr>
                                      <p:to>
                                        <p:strVal val="hidden"/>
                                      </p:to>
                                    </p:set>
                                  </p:childTnLst>
                                </p:cTn>
                              </p:par>
                              <p:par>
                                <p:cTn id="32" presetID="9" presetClass="entr" presetSubtype="0" fill="hold" nodeType="withEffect">
                                  <p:stCondLst>
                                    <p:cond delay="0"/>
                                  </p:stCondLst>
                                  <p:childTnLst>
                                    <p:set>
                                      <p:cBhvr>
                                        <p:cTn id="33" dur="1" fill="hold">
                                          <p:stCondLst>
                                            <p:cond delay="0"/>
                                          </p:stCondLst>
                                        </p:cTn>
                                        <p:tgtEl>
                                          <p:spTgt spid="84"/>
                                        </p:tgtEl>
                                        <p:attrNameLst>
                                          <p:attrName>style.visibility</p:attrName>
                                        </p:attrNameLst>
                                      </p:cBhvr>
                                      <p:to>
                                        <p:strVal val="visible"/>
                                      </p:to>
                                    </p:set>
                                    <p:animEffect transition="in" filter="dissolve">
                                      <p:cBhvr>
                                        <p:cTn id="34" dur="500"/>
                                        <p:tgtEl>
                                          <p:spTgt spid="84"/>
                                        </p:tgtEl>
                                      </p:cBhvr>
                                    </p:animEffect>
                                  </p:childTnLst>
                                </p:cTn>
                              </p:par>
                              <p:par>
                                <p:cTn id="35" presetID="9" presetClass="entr" presetSubtype="0" fill="hold" nodeType="withEffect">
                                  <p:stCondLst>
                                    <p:cond delay="0"/>
                                  </p:stCondLst>
                                  <p:childTnLst>
                                    <p:set>
                                      <p:cBhvr>
                                        <p:cTn id="36" dur="1" fill="hold">
                                          <p:stCondLst>
                                            <p:cond delay="0"/>
                                          </p:stCondLst>
                                        </p:cTn>
                                        <p:tgtEl>
                                          <p:spTgt spid="106"/>
                                        </p:tgtEl>
                                        <p:attrNameLst>
                                          <p:attrName>style.visibility</p:attrName>
                                        </p:attrNameLst>
                                      </p:cBhvr>
                                      <p:to>
                                        <p:strVal val="visible"/>
                                      </p:to>
                                    </p:set>
                                    <p:animEffect transition="in" filter="dissolve">
                                      <p:cBhvr>
                                        <p:cTn id="37" dur="500"/>
                                        <p:tgtEl>
                                          <p:spTgt spid="106"/>
                                        </p:tgtEl>
                                      </p:cBhvr>
                                    </p:animEffect>
                                  </p:childTnLst>
                                </p:cTn>
                              </p:par>
                              <p:par>
                                <p:cTn id="38" presetID="0" presetClass="path" presetSubtype="0" accel="50000" decel="50000" fill="hold" nodeType="withEffect">
                                  <p:stCondLst>
                                    <p:cond delay="0"/>
                                  </p:stCondLst>
                                  <p:childTnLst>
                                    <p:animMotion origin="layout" path="M 0 0 L 0.03333 0 " pathEditMode="relative" ptsTypes="AA">
                                      <p:cBhvr>
                                        <p:cTn id="39" dur="2000" fill="hold"/>
                                        <p:tgtEl>
                                          <p:spTgt spid="100"/>
                                        </p:tgtEl>
                                        <p:attrNameLst>
                                          <p:attrName>ppt_x</p:attrName>
                                          <p:attrName>ppt_y</p:attrName>
                                        </p:attrNameLst>
                                      </p:cBhvr>
                                    </p:animMotion>
                                  </p:childTnLst>
                                </p:cTn>
                              </p:par>
                              <p:par>
                                <p:cTn id="40" presetID="0" presetClass="path" presetSubtype="0" accel="50000" decel="50000" fill="hold" grpId="0" nodeType="withEffect">
                                  <p:stCondLst>
                                    <p:cond delay="0"/>
                                  </p:stCondLst>
                                  <p:childTnLst>
                                    <p:animMotion origin="layout" path="M 0 0 L 0.03333 0 " pathEditMode="relative" ptsTypes="AA">
                                      <p:cBhvr>
                                        <p:cTn id="41" dur="2000" fill="hold"/>
                                        <p:tgtEl>
                                          <p:spTgt spid="101"/>
                                        </p:tgtEl>
                                        <p:attrNameLst>
                                          <p:attrName>ppt_x</p:attrName>
                                          <p:attrName>ppt_y</p:attrName>
                                        </p:attrNameLst>
                                      </p:cBhvr>
                                    </p:animMotion>
                                  </p:childTnLst>
                                </p:cTn>
                              </p:par>
                              <p:par>
                                <p:cTn id="42" presetID="0" presetClass="path" presetSubtype="0" accel="50000" decel="50000" fill="hold" grpId="0" nodeType="withEffect">
                                  <p:stCondLst>
                                    <p:cond delay="0"/>
                                  </p:stCondLst>
                                  <p:childTnLst>
                                    <p:animMotion origin="layout" path="M 0 0 L 0.03333 0 " pathEditMode="relative" ptsTypes="AA">
                                      <p:cBhvr>
                                        <p:cTn id="43" dur="2000" fill="hold"/>
                                        <p:tgtEl>
                                          <p:spTgt spid="102"/>
                                        </p:tgtEl>
                                        <p:attrNameLst>
                                          <p:attrName>ppt_x</p:attrName>
                                          <p:attrName>ppt_y</p:attrName>
                                        </p:attrNameLst>
                                      </p:cBhvr>
                                    </p:animMotion>
                                  </p:childTnLst>
                                </p:cTn>
                              </p:par>
                              <p:par>
                                <p:cTn id="44" presetID="0" presetClass="path" presetSubtype="0" accel="50000" decel="50000" fill="hold" grpId="0" nodeType="withEffect">
                                  <p:stCondLst>
                                    <p:cond delay="0"/>
                                  </p:stCondLst>
                                  <p:childTnLst>
                                    <p:animMotion origin="layout" path="M 0 0 L 0.03333 0 " pathEditMode="relative" ptsTypes="AA">
                                      <p:cBhvr>
                                        <p:cTn id="45" dur="2000" fill="hold"/>
                                        <p:tgtEl>
                                          <p:spTgt spid="103"/>
                                        </p:tgtEl>
                                        <p:attrNameLst>
                                          <p:attrName>ppt_x</p:attrName>
                                          <p:attrName>ppt_y</p:attrName>
                                        </p:attrNameLst>
                                      </p:cBhvr>
                                    </p:animMotion>
                                  </p:childTnLst>
                                </p:cTn>
                              </p:par>
                              <p:par>
                                <p:cTn id="46" presetID="0" presetClass="path" presetSubtype="0" accel="50000" decel="50000" fill="hold" grpId="0" nodeType="withEffect">
                                  <p:stCondLst>
                                    <p:cond delay="0"/>
                                  </p:stCondLst>
                                  <p:childTnLst>
                                    <p:animMotion origin="layout" path="M 0 0 L 0.03333 0 " pathEditMode="relative" ptsTypes="AA">
                                      <p:cBhvr>
                                        <p:cTn id="47" dur="2000" fill="hold"/>
                                        <p:tgtEl>
                                          <p:spTgt spid="104"/>
                                        </p:tgtEl>
                                        <p:attrNameLst>
                                          <p:attrName>ppt_x</p:attrName>
                                          <p:attrName>ppt_y</p:attrName>
                                        </p:attrNameLst>
                                      </p:cBhvr>
                                    </p:animMotion>
                                  </p:childTnLst>
                                </p:cTn>
                              </p:par>
                              <p:par>
                                <p:cTn id="48" presetID="0" presetClass="path" presetSubtype="0" accel="50000" decel="50000" fill="hold" grpId="0" nodeType="withEffect">
                                  <p:stCondLst>
                                    <p:cond delay="0"/>
                                  </p:stCondLst>
                                  <p:childTnLst>
                                    <p:animMotion origin="layout" path="M 0 0 L 0.03333 0 " pathEditMode="relative" ptsTypes="AA">
                                      <p:cBhvr>
                                        <p:cTn id="49" dur="2000" fill="hold"/>
                                        <p:tgtEl>
                                          <p:spTgt spid="105"/>
                                        </p:tgtEl>
                                        <p:attrNameLst>
                                          <p:attrName>ppt_x</p:attrName>
                                          <p:attrName>ppt_y</p:attrName>
                                        </p:attrNameLst>
                                      </p:cBhvr>
                                    </p:animMotion>
                                  </p:childTnLst>
                                </p:cTn>
                              </p:par>
                            </p:childTnLst>
                          </p:cTn>
                        </p:par>
                        <p:par>
                          <p:cTn id="50" fill="hold">
                            <p:stCondLst>
                              <p:cond delay="4500"/>
                            </p:stCondLst>
                            <p:childTnLst>
                              <p:par>
                                <p:cTn id="51" presetID="9" presetClass="entr" presetSubtype="0" fill="hold" nodeType="afterEffect">
                                  <p:stCondLst>
                                    <p:cond delay="0"/>
                                  </p:stCondLst>
                                  <p:childTnLst>
                                    <p:set>
                                      <p:cBhvr>
                                        <p:cTn id="52" dur="1" fill="hold">
                                          <p:stCondLst>
                                            <p:cond delay="0"/>
                                          </p:stCondLst>
                                        </p:cTn>
                                        <p:tgtEl>
                                          <p:spTgt spid="107"/>
                                        </p:tgtEl>
                                        <p:attrNameLst>
                                          <p:attrName>style.visibility</p:attrName>
                                        </p:attrNameLst>
                                      </p:cBhvr>
                                      <p:to>
                                        <p:strVal val="visible"/>
                                      </p:to>
                                    </p:set>
                                    <p:animEffect transition="in" filter="dissolve">
                                      <p:cBhvr>
                                        <p:cTn id="53" dur="1000"/>
                                        <p:tgtEl>
                                          <p:spTgt spid="107"/>
                                        </p:tgtEl>
                                      </p:cBhvr>
                                    </p:animEffect>
                                  </p:childTnLst>
                                </p:cTn>
                              </p:par>
                              <p:par>
                                <p:cTn id="54" presetID="9" presetClass="entr" presetSubtype="0" fill="hold" nodeType="withEffect">
                                  <p:stCondLst>
                                    <p:cond delay="0"/>
                                  </p:stCondLst>
                                  <p:childTnLst>
                                    <p:set>
                                      <p:cBhvr>
                                        <p:cTn id="55" dur="1" fill="hold">
                                          <p:stCondLst>
                                            <p:cond delay="0"/>
                                          </p:stCondLst>
                                        </p:cTn>
                                        <p:tgtEl>
                                          <p:spTgt spid="116"/>
                                        </p:tgtEl>
                                        <p:attrNameLst>
                                          <p:attrName>style.visibility</p:attrName>
                                        </p:attrNameLst>
                                      </p:cBhvr>
                                      <p:to>
                                        <p:strVal val="visible"/>
                                      </p:to>
                                    </p:set>
                                    <p:animEffect transition="in" filter="dissolve">
                                      <p:cBhvr>
                                        <p:cTn id="56" dur="500"/>
                                        <p:tgtEl>
                                          <p:spTgt spid="116"/>
                                        </p:tgtEl>
                                      </p:cBhvr>
                                    </p:animEffect>
                                  </p:childTnLst>
                                </p:cTn>
                              </p:par>
                              <p:par>
                                <p:cTn id="57" presetID="9" presetClass="entr" presetSubtype="0" fill="hold" grpId="0" nodeType="withEffect">
                                  <p:stCondLst>
                                    <p:cond delay="0"/>
                                  </p:stCondLst>
                                  <p:childTnLst>
                                    <p:set>
                                      <p:cBhvr>
                                        <p:cTn id="58" dur="1" fill="hold">
                                          <p:stCondLst>
                                            <p:cond delay="0"/>
                                          </p:stCondLst>
                                        </p:cTn>
                                        <p:tgtEl>
                                          <p:spTgt spid="117"/>
                                        </p:tgtEl>
                                        <p:attrNameLst>
                                          <p:attrName>style.visibility</p:attrName>
                                        </p:attrNameLst>
                                      </p:cBhvr>
                                      <p:to>
                                        <p:strVal val="visible"/>
                                      </p:to>
                                    </p:set>
                                    <p:animEffect transition="in" filter="dissolve">
                                      <p:cBhvr>
                                        <p:cTn id="59" dur="500"/>
                                        <p:tgtEl>
                                          <p:spTgt spid="117"/>
                                        </p:tgtEl>
                                      </p:cBhvr>
                                    </p:animEffect>
                                  </p:childTnLst>
                                </p:cTn>
                              </p:par>
                              <p:par>
                                <p:cTn id="60" presetID="9" presetClass="entr" presetSubtype="0" fill="hold" grpId="0" nodeType="withEffect">
                                  <p:stCondLst>
                                    <p:cond delay="0"/>
                                  </p:stCondLst>
                                  <p:childTnLst>
                                    <p:set>
                                      <p:cBhvr>
                                        <p:cTn id="61" dur="1" fill="hold">
                                          <p:stCondLst>
                                            <p:cond delay="0"/>
                                          </p:stCondLst>
                                        </p:cTn>
                                        <p:tgtEl>
                                          <p:spTgt spid="118"/>
                                        </p:tgtEl>
                                        <p:attrNameLst>
                                          <p:attrName>style.visibility</p:attrName>
                                        </p:attrNameLst>
                                      </p:cBhvr>
                                      <p:to>
                                        <p:strVal val="visible"/>
                                      </p:to>
                                    </p:set>
                                    <p:animEffect transition="in" filter="dissolve">
                                      <p:cBhvr>
                                        <p:cTn id="62" dur="500"/>
                                        <p:tgtEl>
                                          <p:spTgt spid="118"/>
                                        </p:tgtEl>
                                      </p:cBhvr>
                                    </p:animEffect>
                                  </p:childTnLst>
                                </p:cTn>
                              </p:par>
                              <p:par>
                                <p:cTn id="63" presetID="9" presetClass="entr" presetSubtype="0" fill="hold" grpId="0" nodeType="withEffect">
                                  <p:stCondLst>
                                    <p:cond delay="0"/>
                                  </p:stCondLst>
                                  <p:childTnLst>
                                    <p:set>
                                      <p:cBhvr>
                                        <p:cTn id="64" dur="1" fill="hold">
                                          <p:stCondLst>
                                            <p:cond delay="0"/>
                                          </p:stCondLst>
                                        </p:cTn>
                                        <p:tgtEl>
                                          <p:spTgt spid="119"/>
                                        </p:tgtEl>
                                        <p:attrNameLst>
                                          <p:attrName>style.visibility</p:attrName>
                                        </p:attrNameLst>
                                      </p:cBhvr>
                                      <p:to>
                                        <p:strVal val="visible"/>
                                      </p:to>
                                    </p:set>
                                    <p:animEffect transition="in" filter="dissolve">
                                      <p:cBhvr>
                                        <p:cTn id="65" dur="500"/>
                                        <p:tgtEl>
                                          <p:spTgt spid="119"/>
                                        </p:tgtEl>
                                      </p:cBhvr>
                                    </p:animEffect>
                                  </p:childTnLst>
                                </p:cTn>
                              </p:par>
                              <p:par>
                                <p:cTn id="66" presetID="9" presetClass="entr" presetSubtype="0" fill="hold" grpId="0" nodeType="withEffect">
                                  <p:stCondLst>
                                    <p:cond delay="0"/>
                                  </p:stCondLst>
                                  <p:childTnLst>
                                    <p:set>
                                      <p:cBhvr>
                                        <p:cTn id="67" dur="1" fill="hold">
                                          <p:stCondLst>
                                            <p:cond delay="0"/>
                                          </p:stCondLst>
                                        </p:cTn>
                                        <p:tgtEl>
                                          <p:spTgt spid="120"/>
                                        </p:tgtEl>
                                        <p:attrNameLst>
                                          <p:attrName>style.visibility</p:attrName>
                                        </p:attrNameLst>
                                      </p:cBhvr>
                                      <p:to>
                                        <p:strVal val="visible"/>
                                      </p:to>
                                    </p:set>
                                    <p:animEffect transition="in" filter="dissolve">
                                      <p:cBhvr>
                                        <p:cTn id="68" dur="500"/>
                                        <p:tgtEl>
                                          <p:spTgt spid="120"/>
                                        </p:tgtEl>
                                      </p:cBhvr>
                                    </p:animEffect>
                                  </p:childTnLst>
                                </p:cTn>
                              </p:par>
                              <p:par>
                                <p:cTn id="69" presetID="9" presetClass="entr" presetSubtype="0" fill="hold" grpId="0" nodeType="withEffect">
                                  <p:stCondLst>
                                    <p:cond delay="0"/>
                                  </p:stCondLst>
                                  <p:childTnLst>
                                    <p:set>
                                      <p:cBhvr>
                                        <p:cTn id="70" dur="1" fill="hold">
                                          <p:stCondLst>
                                            <p:cond delay="0"/>
                                          </p:stCondLst>
                                        </p:cTn>
                                        <p:tgtEl>
                                          <p:spTgt spid="121"/>
                                        </p:tgtEl>
                                        <p:attrNameLst>
                                          <p:attrName>style.visibility</p:attrName>
                                        </p:attrNameLst>
                                      </p:cBhvr>
                                      <p:to>
                                        <p:strVal val="visible"/>
                                      </p:to>
                                    </p:set>
                                    <p:animEffect transition="in" filter="dissolve">
                                      <p:cBhvr>
                                        <p:cTn id="71" dur="500"/>
                                        <p:tgtEl>
                                          <p:spTgt spid="121"/>
                                        </p:tgtEl>
                                      </p:cBhvr>
                                    </p:animEffect>
                                  </p:childTnLst>
                                </p:cTn>
                              </p:par>
                              <p:par>
                                <p:cTn id="72" presetID="9" presetClass="entr" presetSubtype="0" fill="hold" nodeType="withEffect">
                                  <p:stCondLst>
                                    <p:cond delay="0"/>
                                  </p:stCondLst>
                                  <p:childTnLst>
                                    <p:set>
                                      <p:cBhvr>
                                        <p:cTn id="73" dur="1" fill="hold">
                                          <p:stCondLst>
                                            <p:cond delay="0"/>
                                          </p:stCondLst>
                                        </p:cTn>
                                        <p:tgtEl>
                                          <p:spTgt spid="82"/>
                                        </p:tgtEl>
                                        <p:attrNameLst>
                                          <p:attrName>style.visibility</p:attrName>
                                        </p:attrNameLst>
                                      </p:cBhvr>
                                      <p:to>
                                        <p:strVal val="visible"/>
                                      </p:to>
                                    </p:set>
                                    <p:animEffect transition="in" filter="dissolve">
                                      <p:cBhvr>
                                        <p:cTn id="74" dur="500"/>
                                        <p:tgtEl>
                                          <p:spTgt spid="82"/>
                                        </p:tgtEl>
                                      </p:cBhvr>
                                    </p:animEffect>
                                  </p:childTnLst>
                                </p:cTn>
                              </p:par>
                              <p:par>
                                <p:cTn id="75" presetID="9" presetClass="entr" presetSubtype="0" fill="hold" nodeType="withEffect">
                                  <p:stCondLst>
                                    <p:cond delay="0"/>
                                  </p:stCondLst>
                                  <p:childTnLst>
                                    <p:set>
                                      <p:cBhvr>
                                        <p:cTn id="76" dur="1" fill="hold">
                                          <p:stCondLst>
                                            <p:cond delay="0"/>
                                          </p:stCondLst>
                                        </p:cTn>
                                        <p:tgtEl>
                                          <p:spTgt spid="81"/>
                                        </p:tgtEl>
                                        <p:attrNameLst>
                                          <p:attrName>style.visibility</p:attrName>
                                        </p:attrNameLst>
                                      </p:cBhvr>
                                      <p:to>
                                        <p:strVal val="visible"/>
                                      </p:to>
                                    </p:set>
                                    <p:animEffect transition="in" filter="dissolve">
                                      <p:cBhvr>
                                        <p:cTn id="77" dur="500"/>
                                        <p:tgtEl>
                                          <p:spTgt spid="81"/>
                                        </p:tgtEl>
                                      </p:cBhvr>
                                    </p:animEffect>
                                  </p:childTnLst>
                                </p:cTn>
                              </p:par>
                            </p:childTnLst>
                          </p:cTn>
                        </p:par>
                        <p:par>
                          <p:cTn id="78" fill="hold">
                            <p:stCondLst>
                              <p:cond delay="5500"/>
                            </p:stCondLst>
                            <p:childTnLst>
                              <p:par>
                                <p:cTn id="79" presetID="9" presetClass="exit" presetSubtype="0" fill="hold" grpId="0" nodeType="afterEffect">
                                  <p:stCondLst>
                                    <p:cond delay="0"/>
                                  </p:stCondLst>
                                  <p:childTnLst>
                                    <p:animEffect transition="out" filter="dissolve">
                                      <p:cBhvr>
                                        <p:cTn id="80" dur="500"/>
                                        <p:tgtEl>
                                          <p:spTgt spid="148"/>
                                        </p:tgtEl>
                                      </p:cBhvr>
                                    </p:animEffect>
                                    <p:set>
                                      <p:cBhvr>
                                        <p:cTn id="81" dur="1" fill="hold">
                                          <p:stCondLst>
                                            <p:cond delay="499"/>
                                          </p:stCondLst>
                                        </p:cTn>
                                        <p:tgtEl>
                                          <p:spTgt spid="148"/>
                                        </p:tgtEl>
                                        <p:attrNameLst>
                                          <p:attrName>style.visibility</p:attrName>
                                        </p:attrNameLst>
                                      </p:cBhvr>
                                      <p:to>
                                        <p:strVal val="hidden"/>
                                      </p:to>
                                    </p:set>
                                  </p:childTnLst>
                                </p:cTn>
                              </p:par>
                              <p:par>
                                <p:cTn id="82" presetID="9" presetClass="entr" presetSubtype="0" fill="hold" grpId="0" nodeType="withEffect">
                                  <p:stCondLst>
                                    <p:cond delay="0"/>
                                  </p:stCondLst>
                                  <p:childTnLst>
                                    <p:set>
                                      <p:cBhvr>
                                        <p:cTn id="83" dur="1" fill="hold">
                                          <p:stCondLst>
                                            <p:cond delay="0"/>
                                          </p:stCondLst>
                                        </p:cTn>
                                        <p:tgtEl>
                                          <p:spTgt spid="126"/>
                                        </p:tgtEl>
                                        <p:attrNameLst>
                                          <p:attrName>style.visibility</p:attrName>
                                        </p:attrNameLst>
                                      </p:cBhvr>
                                      <p:to>
                                        <p:strVal val="visible"/>
                                      </p:to>
                                    </p:set>
                                    <p:animEffect transition="in" filter="dissolve">
                                      <p:cBhvr>
                                        <p:cTn id="84" dur="500"/>
                                        <p:tgtEl>
                                          <p:spTgt spid="1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 grpId="0"/>
      <p:bldP spid="74" grpId="0" animBg="1"/>
      <p:bldP spid="75" grpId="0"/>
      <p:bldP spid="76" grpId="0"/>
      <p:bldP spid="77" grpId="0"/>
      <p:bldP spid="101" grpId="0"/>
      <p:bldP spid="102" grpId="0" animBg="1"/>
      <p:bldP spid="103" grpId="0"/>
      <p:bldP spid="104" grpId="0"/>
      <p:bldP spid="105" grpId="0"/>
      <p:bldP spid="117" grpId="0"/>
      <p:bldP spid="118" grpId="0" animBg="1"/>
      <p:bldP spid="119" grpId="0"/>
      <p:bldP spid="120" grpId="0"/>
      <p:bldP spid="121" grpId="0"/>
      <p:bldP spid="126" grpId="0"/>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extBox 3"/>
          <p:cNvSpPr txBox="1"/>
          <p:nvPr/>
        </p:nvSpPr>
        <p:spPr>
          <a:xfrm>
            <a:off x="914400" y="1219200"/>
            <a:ext cx="7543800" cy="2031325"/>
          </a:xfrm>
          <a:prstGeom prst="rect">
            <a:avLst/>
          </a:prstGeom>
          <a:noFill/>
        </p:spPr>
        <p:txBody>
          <a:bodyPr wrap="square" rtlCol="0">
            <a:spAutoFit/>
          </a:bodyPr>
          <a:lstStyle/>
          <a:p>
            <a:r>
              <a:rPr lang="en-US" dirty="0" smtClean="0">
                <a:latin typeface="Times New Roman" pitchFamily="18" charset="0"/>
                <a:cs typeface="Times New Roman" pitchFamily="18" charset="0"/>
              </a:rPr>
              <a:t>The more fruitful type of definition is a matter of drawing boundary lines that were not previously given at all. What we shall be able to infer from it, cannot be inspected in advance; here, we are not simply taking out of the box again what we have just put into it. The conclusions we draw from it extend our knowledge, and ought therefore, on KANT’s view, to be regarded as synthetic; and yet they can be proved by purely logical means, and are thus analytic. (</a:t>
            </a:r>
            <a:r>
              <a:rPr lang="en-US" i="1" dirty="0" err="1" smtClean="0">
                <a:latin typeface="Times New Roman" pitchFamily="18" charset="0"/>
                <a:cs typeface="Times New Roman" pitchFamily="18" charset="0"/>
              </a:rPr>
              <a:t>Grundlagen</a:t>
            </a:r>
            <a:r>
              <a:rPr lang="en-US" dirty="0" smtClean="0">
                <a:latin typeface="Times New Roman" pitchFamily="18" charset="0"/>
                <a:cs typeface="Times New Roman" pitchFamily="18" charset="0"/>
              </a:rPr>
              <a:t> §88)</a:t>
            </a:r>
            <a:endParaRPr lang="en-US" dirty="0">
              <a:latin typeface="Times New Roman" pitchFamily="18" charset="0"/>
              <a:cs typeface="Times New Roman" pitchFamily="18" charset="0"/>
            </a:endParaRPr>
          </a:p>
        </p:txBody>
      </p:sp>
      <p:sp>
        <p:nvSpPr>
          <p:cNvPr id="5" name="TextBox 4"/>
          <p:cNvSpPr txBox="1"/>
          <p:nvPr/>
        </p:nvSpPr>
        <p:spPr>
          <a:xfrm>
            <a:off x="914400" y="3886200"/>
            <a:ext cx="7467600" cy="1200329"/>
          </a:xfrm>
          <a:prstGeom prst="rect">
            <a:avLst/>
          </a:prstGeom>
          <a:noFill/>
        </p:spPr>
        <p:txBody>
          <a:bodyPr wrap="square" rtlCol="0">
            <a:spAutoFit/>
          </a:bodyPr>
          <a:lstStyle/>
          <a:p>
            <a:r>
              <a:rPr lang="en-US" dirty="0" smtClean="0">
                <a:latin typeface="Times New Roman" pitchFamily="18" charset="0"/>
                <a:cs typeface="Times New Roman" pitchFamily="18" charset="0"/>
              </a:rPr>
              <a:t>I have, without borrowing any axiom from intuition, given a proof of a proposition [theorem 133] which might at first sight be taken for synthetic . . . From this proof it can be seen that propositions [that] extend our knowledge can have analytic judgments for their content. (</a:t>
            </a:r>
            <a:r>
              <a:rPr lang="en-US" i="1" dirty="0" err="1" smtClean="0">
                <a:latin typeface="Times New Roman" pitchFamily="18" charset="0"/>
                <a:cs typeface="Times New Roman" pitchFamily="18" charset="0"/>
              </a:rPr>
              <a:t>Grundlagen</a:t>
            </a:r>
            <a:r>
              <a:rPr lang="en-US" dirty="0" smtClean="0">
                <a:latin typeface="Times New Roman" pitchFamily="18" charset="0"/>
                <a:cs typeface="Times New Roman" pitchFamily="18" charset="0"/>
              </a:rPr>
              <a:t> §91)</a:t>
            </a:r>
            <a:endParaRPr lang="en-US" dirty="0">
              <a:latin typeface="Times New Roman" pitchFamily="18" charset="0"/>
              <a:cs typeface="Times New Roman" pitchFamily="18" charset="0"/>
            </a:endParaRPr>
          </a:p>
        </p:txBody>
      </p:sp>
      <p:sp>
        <p:nvSpPr>
          <p:cNvPr id="7" name="TextBox 6"/>
          <p:cNvSpPr txBox="1"/>
          <p:nvPr/>
        </p:nvSpPr>
        <p:spPr>
          <a:xfrm>
            <a:off x="8918514" y="6564868"/>
            <a:ext cx="301686" cy="369332"/>
          </a:xfrm>
          <a:prstGeom prst="rect">
            <a:avLst/>
          </a:prstGeom>
          <a:noFill/>
        </p:spPr>
        <p:txBody>
          <a:bodyPr wrap="none" rtlCol="0">
            <a:spAutoFit/>
          </a:bodyPr>
          <a:lstStyle/>
          <a:p>
            <a:r>
              <a:rPr lang="en-US" dirty="0" smtClean="0">
                <a:latin typeface="Times New Roman" pitchFamily="18" charset="0"/>
                <a:cs typeface="Times New Roman" pitchFamily="18" charset="0"/>
              </a:rPr>
              <a:t>1</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Rectangle 4"/>
          <p:cNvSpPr/>
          <p:nvPr/>
        </p:nvSpPr>
        <p:spPr>
          <a:xfrm>
            <a:off x="4430525" y="381000"/>
            <a:ext cx="2960875" cy="369332"/>
          </a:xfrm>
          <a:prstGeom prst="rect">
            <a:avLst/>
          </a:prstGeom>
        </p:spPr>
        <p:txBody>
          <a:bodyPr wrap="none">
            <a:spAutoFit/>
          </a:bodyPr>
          <a:lstStyle/>
          <a:p>
            <a:pPr>
              <a:buFont typeface="Arial" pitchFamily="34" charset="0"/>
              <a:buChar char="•"/>
            </a:pPr>
            <a:r>
              <a:rPr lang="en-US" dirty="0" smtClean="0">
                <a:latin typeface="Times New Roman" pitchFamily="18" charset="0"/>
                <a:cs typeface="Times New Roman" pitchFamily="18" charset="0"/>
              </a:rPr>
              <a:t> We begin with definition 76.</a:t>
            </a:r>
            <a:endParaRPr lang="en-US" dirty="0">
              <a:latin typeface="Times New Roman" pitchFamily="18" charset="0"/>
              <a:cs typeface="Times New Roman" pitchFamily="18" charset="0"/>
            </a:endParaRPr>
          </a:p>
        </p:txBody>
      </p:sp>
      <p:sp>
        <p:nvSpPr>
          <p:cNvPr id="6" name="Rectangle 5"/>
          <p:cNvSpPr/>
          <p:nvPr/>
        </p:nvSpPr>
        <p:spPr>
          <a:xfrm>
            <a:off x="4419600" y="838200"/>
            <a:ext cx="4572000" cy="646331"/>
          </a:xfrm>
          <a:prstGeom prst="rect">
            <a:avLst/>
          </a:prstGeom>
        </p:spPr>
        <p:txBody>
          <a:bodyPr>
            <a:spAutoFit/>
          </a:bodyPr>
          <a:lstStyle/>
          <a:p>
            <a:pPr>
              <a:buFont typeface="Arial" pitchFamily="34" charset="0"/>
              <a:buChar char="•"/>
            </a:pPr>
            <a:r>
              <a:rPr lang="en-US" dirty="0" smtClean="0">
                <a:latin typeface="Times New Roman" pitchFamily="18" charset="0"/>
                <a:cs typeface="Times New Roman" pitchFamily="18" charset="0"/>
              </a:rPr>
              <a:t> First we have to transform the definition into a conditional using theorem 68 as rule.</a:t>
            </a:r>
            <a:endParaRPr lang="en-US" dirty="0">
              <a:latin typeface="Times New Roman" pitchFamily="18" charset="0"/>
              <a:cs typeface="Times New Roman" pitchFamily="18" charset="0"/>
            </a:endParaRPr>
          </a:p>
        </p:txBody>
      </p:sp>
      <p:sp>
        <p:nvSpPr>
          <p:cNvPr id="7" name="Rectangle 6"/>
          <p:cNvSpPr/>
          <p:nvPr/>
        </p:nvSpPr>
        <p:spPr>
          <a:xfrm>
            <a:off x="4437138" y="1524000"/>
            <a:ext cx="3944862" cy="369332"/>
          </a:xfrm>
          <a:prstGeom prst="rect">
            <a:avLst/>
          </a:prstGeom>
        </p:spPr>
        <p:txBody>
          <a:bodyPr wrap="none">
            <a:spAutoFit/>
          </a:bodyPr>
          <a:lstStyle/>
          <a:p>
            <a:pPr>
              <a:buFont typeface="Arial" pitchFamily="34" charset="0"/>
              <a:buChar char="•"/>
            </a:pPr>
            <a:r>
              <a:rPr lang="en-US" dirty="0" smtClean="0">
                <a:latin typeface="Times New Roman" pitchFamily="18" charset="0"/>
                <a:cs typeface="Times New Roman" pitchFamily="18" charset="0"/>
              </a:rPr>
              <a:t> Now we need to reorder the conditions.</a:t>
            </a:r>
            <a:endParaRPr lang="en-US" dirty="0">
              <a:latin typeface="Times New Roman" pitchFamily="18" charset="0"/>
              <a:cs typeface="Times New Roman" pitchFamily="18" charset="0"/>
            </a:endParaRPr>
          </a:p>
        </p:txBody>
      </p:sp>
      <p:sp>
        <p:nvSpPr>
          <p:cNvPr id="8" name="Rectangle 7"/>
          <p:cNvSpPr/>
          <p:nvPr/>
        </p:nvSpPr>
        <p:spPr>
          <a:xfrm>
            <a:off x="4419600" y="1905000"/>
            <a:ext cx="4724400" cy="646331"/>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Now we reorganize according to the rule in axiom 2.</a:t>
            </a:r>
            <a:endParaRPr lang="en-US" dirty="0">
              <a:latin typeface="Times New Roman" pitchFamily="18" charset="0"/>
              <a:cs typeface="Times New Roman" pitchFamily="18" charset="0"/>
            </a:endParaRPr>
          </a:p>
        </p:txBody>
      </p:sp>
      <p:sp>
        <p:nvSpPr>
          <p:cNvPr id="9" name="Rectangle 8"/>
          <p:cNvSpPr/>
          <p:nvPr/>
        </p:nvSpPr>
        <p:spPr>
          <a:xfrm>
            <a:off x="4419600" y="2505670"/>
            <a:ext cx="4724400" cy="1200329"/>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The next step in </a:t>
            </a:r>
            <a:r>
              <a:rPr lang="en-US" dirty="0" err="1" smtClean="0">
                <a:latin typeface="Times New Roman" pitchFamily="18" charset="0"/>
                <a:cs typeface="Times New Roman" pitchFamily="18" charset="0"/>
              </a:rPr>
              <a:t>Frege’s</a:t>
            </a:r>
            <a:r>
              <a:rPr lang="en-US" dirty="0" smtClean="0">
                <a:latin typeface="Times New Roman" pitchFamily="18" charset="0"/>
                <a:cs typeface="Times New Roman" pitchFamily="18" charset="0"/>
              </a:rPr>
              <a:t> presentation is governed by the rule in theorem 5 and signals that in fact we are going to use hypothetical syllogism. We will do this directly.</a:t>
            </a:r>
            <a:endParaRPr lang="en-US" dirty="0">
              <a:latin typeface="Times New Roman" pitchFamily="18" charset="0"/>
              <a:cs typeface="Times New Roman" pitchFamily="18" charset="0"/>
            </a:endParaRPr>
          </a:p>
        </p:txBody>
      </p:sp>
      <p:sp>
        <p:nvSpPr>
          <p:cNvPr id="125" name="TextBox 124"/>
          <p:cNvSpPr txBox="1"/>
          <p:nvPr/>
        </p:nvSpPr>
        <p:spPr>
          <a:xfrm>
            <a:off x="1828800" y="609600"/>
            <a:ext cx="582211"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y</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28" name="Rectangle 127"/>
          <p:cNvSpPr/>
          <p:nvPr/>
        </p:nvSpPr>
        <p:spPr>
          <a:xfrm>
            <a:off x="2133600" y="990600"/>
            <a:ext cx="926857" cy="369332"/>
          </a:xfrm>
          <a:prstGeom prst="rect">
            <a:avLst/>
          </a:prstGeom>
        </p:spPr>
        <p:txBody>
          <a:bodyPr wrap="none">
            <a:spAutoFit/>
          </a:bodyPr>
          <a:lstStyle/>
          <a:p>
            <a:r>
              <a:rPr lang="en-US" i="1" dirty="0" smtClean="0">
                <a:latin typeface="Times New Roman" pitchFamily="18" charset="0"/>
                <a:cs typeface="Times New Roman" pitchFamily="18" charset="0"/>
              </a:rPr>
              <a:t>f </a:t>
            </a:r>
            <a:r>
              <a:rPr lang="en-US" dirty="0" smtClean="0">
                <a:latin typeface="Times New Roman" pitchFamily="18" charset="0"/>
                <a:cs typeface="Times New Roman" pitchFamily="18" charset="0"/>
              </a:rPr>
              <a:t>(</a:t>
            </a:r>
            <a:r>
              <a:rPr lang="en-US" i="1" dirty="0" err="1" smtClean="0">
                <a:latin typeface="Times New Roman" pitchFamily="18" charset="0"/>
                <a:cs typeface="Times New Roman" pitchFamily="18" charset="0"/>
              </a:rPr>
              <a:t>x</a:t>
            </a:r>
            <a:r>
              <a:rPr lang="en-US" baseline="-25000" dirty="0" err="1" smtClean="0">
                <a:latin typeface="Times New Roman" pitchFamily="18" charset="0"/>
                <a:cs typeface="Times New Roman" pitchFamily="18" charset="0"/>
              </a:rPr>
              <a:t>γ</a:t>
            </a:r>
            <a:r>
              <a:rPr lang="en-US"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y</a:t>
            </a:r>
            <a:r>
              <a:rPr lang="en-US" baseline="-25000" dirty="0" err="1" smtClean="0">
                <a:latin typeface="Times New Roman" pitchFamily="18" charset="0"/>
                <a:cs typeface="Times New Roman" pitchFamily="18" charset="0"/>
              </a:rPr>
              <a:t>β</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29" name="Rectangle 128"/>
          <p:cNvSpPr/>
          <p:nvPr/>
        </p:nvSpPr>
        <p:spPr>
          <a:xfrm>
            <a:off x="1905000" y="1143000"/>
            <a:ext cx="308098" cy="369332"/>
          </a:xfrm>
          <a:prstGeom prst="rect">
            <a:avLst/>
          </a:prstGeom>
        </p:spPr>
        <p:txBody>
          <a:bodyPr wrap="none">
            <a:spAutoFit/>
          </a:bodyPr>
          <a:lstStyle/>
          <a:p>
            <a:r>
              <a:rPr lang="en-US" dirty="0" smtClean="0">
                <a:latin typeface="Times New Roman" pitchFamily="18" charset="0"/>
                <a:cs typeface="Times New Roman" pitchFamily="18" charset="0"/>
              </a:rPr>
              <a:t>β</a:t>
            </a:r>
            <a:endParaRPr lang="en-US" dirty="0">
              <a:latin typeface="Times New Roman" pitchFamily="18" charset="0"/>
              <a:cs typeface="Times New Roman" pitchFamily="18" charset="0"/>
            </a:endParaRPr>
          </a:p>
        </p:txBody>
      </p:sp>
      <p:sp>
        <p:nvSpPr>
          <p:cNvPr id="130" name="Rectangle 129"/>
          <p:cNvSpPr/>
          <p:nvPr/>
        </p:nvSpPr>
        <p:spPr>
          <a:xfrm>
            <a:off x="1905000" y="849868"/>
            <a:ext cx="287258" cy="369332"/>
          </a:xfrm>
          <a:prstGeom prst="rect">
            <a:avLst/>
          </a:prstGeom>
        </p:spPr>
        <p:txBody>
          <a:bodyPr wrap="none">
            <a:spAutoFit/>
          </a:bodyPr>
          <a:lstStyle/>
          <a:p>
            <a:r>
              <a:rPr lang="en-US" dirty="0" smtClean="0">
                <a:latin typeface="Times New Roman" pitchFamily="18" charset="0"/>
                <a:cs typeface="Times New Roman" pitchFamily="18" charset="0"/>
              </a:rPr>
              <a:t>γ</a:t>
            </a:r>
            <a:endParaRPr lang="en-US" dirty="0">
              <a:latin typeface="Times New Roman" pitchFamily="18" charset="0"/>
              <a:cs typeface="Times New Roman" pitchFamily="18" charset="0"/>
            </a:endParaRPr>
          </a:p>
        </p:txBody>
      </p:sp>
      <p:sp>
        <p:nvSpPr>
          <p:cNvPr id="131" name="Freeform 130"/>
          <p:cNvSpPr/>
          <p:nvPr/>
        </p:nvSpPr>
        <p:spPr>
          <a:xfrm>
            <a:off x="1905000" y="1168400"/>
            <a:ext cx="261257" cy="50800"/>
          </a:xfrm>
          <a:custGeom>
            <a:avLst/>
            <a:gdLst>
              <a:gd name="connsiteX0" fmla="*/ 0 w 337457"/>
              <a:gd name="connsiteY0" fmla="*/ 45357 h 96157"/>
              <a:gd name="connsiteX1" fmla="*/ 65314 w 337457"/>
              <a:gd name="connsiteY1" fmla="*/ 78014 h 96157"/>
              <a:gd name="connsiteX2" fmla="*/ 174171 w 337457"/>
              <a:gd name="connsiteY2" fmla="*/ 1814 h 96157"/>
              <a:gd name="connsiteX3" fmla="*/ 272143 w 337457"/>
              <a:gd name="connsiteY3" fmla="*/ 88900 h 96157"/>
              <a:gd name="connsiteX4" fmla="*/ 337457 w 337457"/>
              <a:gd name="connsiteY4" fmla="*/ 45357 h 961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457" h="96157">
                <a:moveTo>
                  <a:pt x="0" y="45357"/>
                </a:moveTo>
                <a:cubicBezTo>
                  <a:pt x="18143" y="65314"/>
                  <a:pt x="36286" y="85271"/>
                  <a:pt x="65314" y="78014"/>
                </a:cubicBezTo>
                <a:cubicBezTo>
                  <a:pt x="94342" y="70757"/>
                  <a:pt x="139700" y="0"/>
                  <a:pt x="174171" y="1814"/>
                </a:cubicBezTo>
                <a:cubicBezTo>
                  <a:pt x="208642" y="3628"/>
                  <a:pt x="244929" y="81643"/>
                  <a:pt x="272143" y="88900"/>
                </a:cubicBezTo>
                <a:cubicBezTo>
                  <a:pt x="299357" y="96157"/>
                  <a:pt x="337457" y="45357"/>
                  <a:pt x="337457" y="45357"/>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32" name="Straight Connector 131"/>
          <p:cNvCxnSpPr/>
          <p:nvPr/>
        </p:nvCxnSpPr>
        <p:spPr>
          <a:xfrm rot="5400000">
            <a:off x="1524000" y="990600"/>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1676400" y="1143000"/>
            <a:ext cx="152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8801496" y="6564868"/>
            <a:ext cx="415498" cy="369332"/>
          </a:xfrm>
          <a:prstGeom prst="rect">
            <a:avLst/>
          </a:prstGeom>
          <a:noFill/>
        </p:spPr>
        <p:txBody>
          <a:bodyPr wrap="none" rtlCol="0">
            <a:spAutoFit/>
          </a:bodyPr>
          <a:lstStyle/>
          <a:p>
            <a:r>
              <a:rPr lang="en-US" dirty="0" smtClean="0">
                <a:latin typeface="Times New Roman" pitchFamily="18" charset="0"/>
                <a:cs typeface="Times New Roman" pitchFamily="18" charset="0"/>
              </a:rPr>
              <a:t>14</a:t>
            </a:r>
            <a:endParaRPr lang="en-US" dirty="0">
              <a:latin typeface="Times New Roman" pitchFamily="18" charset="0"/>
              <a:cs typeface="Times New Roman" pitchFamily="18" charset="0"/>
            </a:endParaRPr>
          </a:p>
        </p:txBody>
      </p:sp>
      <p:cxnSp>
        <p:nvCxnSpPr>
          <p:cNvPr id="50" name="Straight Connector 49"/>
          <p:cNvCxnSpPr/>
          <p:nvPr/>
        </p:nvCxnSpPr>
        <p:spPr>
          <a:xfrm>
            <a:off x="533400" y="838200"/>
            <a:ext cx="1295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5400000">
            <a:off x="381000" y="838200"/>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a:off x="-38100" y="1638300"/>
            <a:ext cx="1600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a:off x="1510684" y="2743200"/>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5400000">
            <a:off x="1358284" y="2590800"/>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4" name="Freeform 73"/>
          <p:cNvSpPr/>
          <p:nvPr/>
        </p:nvSpPr>
        <p:spPr>
          <a:xfrm>
            <a:off x="1143000" y="2438400"/>
            <a:ext cx="228600" cy="76200"/>
          </a:xfrm>
          <a:custGeom>
            <a:avLst/>
            <a:gdLst>
              <a:gd name="connsiteX0" fmla="*/ 217714 w 217714"/>
              <a:gd name="connsiteY0" fmla="*/ 0 h 139700"/>
              <a:gd name="connsiteX1" fmla="*/ 152400 w 217714"/>
              <a:gd name="connsiteY1" fmla="*/ 119743 h 139700"/>
              <a:gd name="connsiteX2" fmla="*/ 54428 w 217714"/>
              <a:gd name="connsiteY2" fmla="*/ 119743 h 139700"/>
              <a:gd name="connsiteX3" fmla="*/ 0 w 217714"/>
              <a:gd name="connsiteY3" fmla="*/ 21772 h 139700"/>
              <a:gd name="connsiteX4" fmla="*/ 0 w 217714"/>
              <a:gd name="connsiteY4" fmla="*/ 21772 h 1397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714" h="139700">
                <a:moveTo>
                  <a:pt x="217714" y="0"/>
                </a:moveTo>
                <a:cubicBezTo>
                  <a:pt x="198664" y="49893"/>
                  <a:pt x="179614" y="99786"/>
                  <a:pt x="152400" y="119743"/>
                </a:cubicBezTo>
                <a:cubicBezTo>
                  <a:pt x="125186" y="139700"/>
                  <a:pt x="79828" y="136072"/>
                  <a:pt x="54428" y="119743"/>
                </a:cubicBezTo>
                <a:cubicBezTo>
                  <a:pt x="29028" y="103415"/>
                  <a:pt x="0" y="21772"/>
                  <a:pt x="0" y="21772"/>
                </a:cubicBezTo>
                <a:lnTo>
                  <a:pt x="0" y="21772"/>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5" name="TextBox 74"/>
          <p:cNvSpPr txBox="1"/>
          <p:nvPr/>
        </p:nvSpPr>
        <p:spPr>
          <a:xfrm>
            <a:off x="1891684" y="2540913"/>
            <a:ext cx="793807"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 </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76" name="Rectangle 75"/>
          <p:cNvSpPr/>
          <p:nvPr/>
        </p:nvSpPr>
        <p:spPr>
          <a:xfrm>
            <a:off x="1143000" y="2283023"/>
            <a:ext cx="274434" cy="307777"/>
          </a:xfrm>
          <a:prstGeom prst="rect">
            <a:avLst/>
          </a:prstGeom>
        </p:spPr>
        <p:txBody>
          <a:bodyPr wrap="square">
            <a:spAutoFit/>
          </a:bodyPr>
          <a:lstStyle/>
          <a:p>
            <a:r>
              <a:rPr lang="en-US" sz="1400" i="1" dirty="0" smtClean="0">
                <a:latin typeface="Times New Roman" pitchFamily="18" charset="0"/>
                <a:cs typeface="Times New Roman" pitchFamily="18" charset="0"/>
              </a:rPr>
              <a:t>a</a:t>
            </a:r>
            <a:endParaRPr lang="en-US" sz="1400" dirty="0"/>
          </a:p>
        </p:txBody>
      </p:sp>
      <p:sp>
        <p:nvSpPr>
          <p:cNvPr id="77" name="TextBox 76"/>
          <p:cNvSpPr txBox="1"/>
          <p:nvPr/>
        </p:nvSpPr>
        <p:spPr>
          <a:xfrm>
            <a:off x="1815484" y="2209800"/>
            <a:ext cx="595035"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cxnSp>
        <p:nvCxnSpPr>
          <p:cNvPr id="78" name="Straight Connector 77"/>
          <p:cNvCxnSpPr/>
          <p:nvPr/>
        </p:nvCxnSpPr>
        <p:spPr>
          <a:xfrm>
            <a:off x="1371600" y="2438400"/>
            <a:ext cx="44388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1219200" y="1828800"/>
            <a:ext cx="685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723900" y="1333500"/>
            <a:ext cx="990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5400000">
            <a:off x="533400" y="2895600"/>
            <a:ext cx="914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rot="5400000">
            <a:off x="1815484" y="3376119"/>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1" name="TextBox 100"/>
          <p:cNvSpPr txBox="1"/>
          <p:nvPr/>
        </p:nvSpPr>
        <p:spPr>
          <a:xfrm>
            <a:off x="2044084" y="3387787"/>
            <a:ext cx="927716" cy="369332"/>
          </a:xfrm>
          <a:prstGeom prst="rect">
            <a:avLst/>
          </a:prstGeom>
          <a:noFill/>
        </p:spPr>
        <p:txBody>
          <a:bodyPr wrap="square" rtlCol="0">
            <a:spAutoFit/>
          </a:bodyPr>
          <a:lstStyle/>
          <a:p>
            <a:r>
              <a:rPr lang="en-US" i="1" dirty="0" smtClean="0">
                <a:latin typeface="Times New Roman" pitchFamily="18" charset="0"/>
                <a:cs typeface="Times New Roman" pitchFamily="18" charset="0"/>
              </a:rPr>
              <a:t>f </a:t>
            </a:r>
            <a:r>
              <a:rPr lang="en-US" dirty="0" smtClean="0">
                <a:latin typeface="Times New Roman" pitchFamily="18" charset="0"/>
                <a:cs typeface="Times New Roman" pitchFamily="18" charset="0"/>
              </a:rPr>
              <a:t>(</a:t>
            </a:r>
            <a:r>
              <a:rPr lang="en-US" dirty="0" smtClean="0"/>
              <a:t>δ</a:t>
            </a:r>
            <a:r>
              <a:rPr lang="en-US" dirty="0" smtClean="0">
                <a:latin typeface="Times New Roman" pitchFamily="18" charset="0"/>
                <a:cs typeface="Times New Roman" pitchFamily="18" charset="0"/>
              </a:rPr>
              <a:t>, </a:t>
            </a:r>
            <a:r>
              <a:rPr lang="en-US" dirty="0" smtClean="0"/>
              <a:t>α</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02" name="Arc 101"/>
          <p:cNvSpPr/>
          <p:nvPr/>
        </p:nvSpPr>
        <p:spPr>
          <a:xfrm rot="14054470">
            <a:off x="1974898" y="3160308"/>
            <a:ext cx="694311" cy="560701"/>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3" name="Rectangle 102"/>
          <p:cNvSpPr/>
          <p:nvPr/>
        </p:nvSpPr>
        <p:spPr>
          <a:xfrm>
            <a:off x="1815484" y="2918919"/>
            <a:ext cx="304892" cy="369332"/>
          </a:xfrm>
          <a:prstGeom prst="rect">
            <a:avLst/>
          </a:prstGeom>
        </p:spPr>
        <p:txBody>
          <a:bodyPr wrap="none">
            <a:spAutoFit/>
          </a:bodyPr>
          <a:lstStyle/>
          <a:p>
            <a:r>
              <a:rPr lang="en-US" dirty="0" smtClean="0"/>
              <a:t>δ</a:t>
            </a:r>
            <a:endParaRPr lang="en-US" dirty="0"/>
          </a:p>
        </p:txBody>
      </p:sp>
      <p:sp>
        <p:nvSpPr>
          <p:cNvPr id="104" name="Rectangle 103"/>
          <p:cNvSpPr/>
          <p:nvPr/>
        </p:nvSpPr>
        <p:spPr>
          <a:xfrm>
            <a:off x="1815484" y="3429000"/>
            <a:ext cx="316112" cy="369332"/>
          </a:xfrm>
          <a:prstGeom prst="rect">
            <a:avLst/>
          </a:prstGeom>
        </p:spPr>
        <p:txBody>
          <a:bodyPr wrap="none">
            <a:spAutoFit/>
          </a:bodyPr>
          <a:lstStyle/>
          <a:p>
            <a:r>
              <a:rPr lang="en-US" dirty="0" smtClean="0"/>
              <a:t>α</a:t>
            </a:r>
            <a:endParaRPr lang="en-US" dirty="0"/>
          </a:p>
        </p:txBody>
      </p:sp>
      <p:sp>
        <p:nvSpPr>
          <p:cNvPr id="105" name="TextBox 104"/>
          <p:cNvSpPr txBox="1"/>
          <p:nvPr/>
        </p:nvSpPr>
        <p:spPr>
          <a:xfrm>
            <a:off x="2044084" y="2971800"/>
            <a:ext cx="611065"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a:t>
            </a:r>
            <a:r>
              <a:rPr lang="en-US" dirty="0" smtClean="0"/>
              <a:t>α</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cxnSp>
        <p:nvCxnSpPr>
          <p:cNvPr id="106" name="Straight Connector 105"/>
          <p:cNvCxnSpPr/>
          <p:nvPr/>
        </p:nvCxnSpPr>
        <p:spPr>
          <a:xfrm>
            <a:off x="990600" y="3352800"/>
            <a:ext cx="82488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rot="5400000">
            <a:off x="1891684" y="1863787"/>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7" name="TextBox 116"/>
          <p:cNvSpPr txBox="1"/>
          <p:nvPr/>
        </p:nvSpPr>
        <p:spPr>
          <a:xfrm>
            <a:off x="2120284" y="1875455"/>
            <a:ext cx="927716" cy="369332"/>
          </a:xfrm>
          <a:prstGeom prst="rect">
            <a:avLst/>
          </a:prstGeom>
          <a:noFill/>
        </p:spPr>
        <p:txBody>
          <a:bodyPr wrap="square" rtlCol="0">
            <a:spAutoFit/>
          </a:bodyPr>
          <a:lstStyle/>
          <a:p>
            <a:r>
              <a:rPr lang="en-US" i="1" dirty="0" smtClean="0">
                <a:latin typeface="Times New Roman" pitchFamily="18" charset="0"/>
                <a:cs typeface="Times New Roman" pitchFamily="18" charset="0"/>
              </a:rPr>
              <a:t>f </a:t>
            </a:r>
            <a:r>
              <a:rPr lang="en-US" dirty="0" smtClean="0">
                <a:latin typeface="Times New Roman" pitchFamily="18" charset="0"/>
                <a:cs typeface="Times New Roman" pitchFamily="18" charset="0"/>
              </a:rPr>
              <a:t>(</a:t>
            </a:r>
            <a:r>
              <a:rPr lang="en-US" dirty="0" smtClean="0"/>
              <a:t>δ</a:t>
            </a:r>
            <a:r>
              <a:rPr lang="en-US" dirty="0" smtClean="0">
                <a:latin typeface="Times New Roman" pitchFamily="18" charset="0"/>
                <a:cs typeface="Times New Roman" pitchFamily="18" charset="0"/>
              </a:rPr>
              <a:t>, </a:t>
            </a:r>
            <a:r>
              <a:rPr lang="en-US" dirty="0" smtClean="0"/>
              <a:t>α</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18" name="Arc 117"/>
          <p:cNvSpPr/>
          <p:nvPr/>
        </p:nvSpPr>
        <p:spPr>
          <a:xfrm rot="14054470">
            <a:off x="2051098" y="1601321"/>
            <a:ext cx="694311" cy="560701"/>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9" name="Rectangle 118"/>
          <p:cNvSpPr/>
          <p:nvPr/>
        </p:nvSpPr>
        <p:spPr>
          <a:xfrm>
            <a:off x="1891684" y="1406587"/>
            <a:ext cx="304892" cy="369332"/>
          </a:xfrm>
          <a:prstGeom prst="rect">
            <a:avLst/>
          </a:prstGeom>
        </p:spPr>
        <p:txBody>
          <a:bodyPr wrap="none">
            <a:spAutoFit/>
          </a:bodyPr>
          <a:lstStyle/>
          <a:p>
            <a:r>
              <a:rPr lang="en-US" dirty="0" smtClean="0"/>
              <a:t>δ</a:t>
            </a:r>
            <a:endParaRPr lang="en-US" dirty="0"/>
          </a:p>
        </p:txBody>
      </p:sp>
      <p:sp>
        <p:nvSpPr>
          <p:cNvPr id="120" name="Rectangle 119"/>
          <p:cNvSpPr/>
          <p:nvPr/>
        </p:nvSpPr>
        <p:spPr>
          <a:xfrm>
            <a:off x="1891684" y="1916668"/>
            <a:ext cx="316112" cy="369332"/>
          </a:xfrm>
          <a:prstGeom prst="rect">
            <a:avLst/>
          </a:prstGeom>
        </p:spPr>
        <p:txBody>
          <a:bodyPr wrap="none">
            <a:spAutoFit/>
          </a:bodyPr>
          <a:lstStyle/>
          <a:p>
            <a:r>
              <a:rPr lang="en-US" dirty="0" smtClean="0"/>
              <a:t>α</a:t>
            </a:r>
            <a:endParaRPr lang="en-US" dirty="0"/>
          </a:p>
        </p:txBody>
      </p:sp>
      <p:sp>
        <p:nvSpPr>
          <p:cNvPr id="121" name="TextBox 120"/>
          <p:cNvSpPr txBox="1"/>
          <p:nvPr/>
        </p:nvSpPr>
        <p:spPr>
          <a:xfrm>
            <a:off x="2120284" y="1459468"/>
            <a:ext cx="611065"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a:t>
            </a:r>
            <a:r>
              <a:rPr lang="en-US" dirty="0" smtClean="0"/>
              <a:t>α</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65" name="TextBox 64"/>
          <p:cNvSpPr txBox="1"/>
          <p:nvPr/>
        </p:nvSpPr>
        <p:spPr>
          <a:xfrm>
            <a:off x="-76200" y="304800"/>
            <a:ext cx="527709"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(79)</a:t>
            </a:r>
            <a:endParaRPr lang="en-US" sz="1600" dirty="0">
              <a:latin typeface="Times New Roman" pitchFamily="18" charset="0"/>
              <a:cs typeface="Times New Roman" pitchFamily="18" charset="0"/>
            </a:endParaRPr>
          </a:p>
        </p:txBody>
      </p:sp>
      <p:cxnSp>
        <p:nvCxnSpPr>
          <p:cNvPr id="66" name="Straight Connector 65"/>
          <p:cNvCxnSpPr/>
          <p:nvPr/>
        </p:nvCxnSpPr>
        <p:spPr>
          <a:xfrm>
            <a:off x="762000" y="2438400"/>
            <a:ext cx="36768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8" name="Rectangle 67"/>
          <p:cNvSpPr/>
          <p:nvPr/>
        </p:nvSpPr>
        <p:spPr>
          <a:xfrm>
            <a:off x="4343400" y="4114800"/>
            <a:ext cx="4572000" cy="1200329"/>
          </a:xfrm>
          <a:prstGeom prst="rect">
            <a:avLst/>
          </a:prstGeom>
        </p:spPr>
        <p:txBody>
          <a:bodyPr>
            <a:spAutoFit/>
          </a:bodyPr>
          <a:lstStyle/>
          <a:p>
            <a:pPr>
              <a:buFont typeface="Arial" pitchFamily="34" charset="0"/>
              <a:buChar char="•"/>
            </a:pPr>
            <a:r>
              <a:rPr lang="en-US" dirty="0" smtClean="0">
                <a:latin typeface="Times New Roman" pitchFamily="18" charset="0"/>
                <a:ea typeface="Tahoma" pitchFamily="34" charset="0"/>
                <a:cs typeface="Times New Roman" pitchFamily="18" charset="0"/>
              </a:rPr>
              <a:t> We assume as proven theorem 74 (derived ultimately from definition 69 of being hereditary in a sequence). But we need it in a slightly altered form.</a:t>
            </a:r>
            <a:endParaRPr lang="en-US" dirty="0">
              <a:latin typeface="Times New Roman" pitchFamily="18" charset="0"/>
              <a:ea typeface="Tahoma" pitchFamily="34" charset="0"/>
              <a:cs typeface="Times New Roman" pitchFamily="18" charset="0"/>
            </a:endParaRPr>
          </a:p>
        </p:txBody>
      </p:sp>
      <p:sp>
        <p:nvSpPr>
          <p:cNvPr id="86" name="TextBox 85"/>
          <p:cNvSpPr txBox="1"/>
          <p:nvPr/>
        </p:nvSpPr>
        <p:spPr>
          <a:xfrm>
            <a:off x="1828800" y="4495800"/>
            <a:ext cx="780983"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 </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y</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cxnSp>
        <p:nvCxnSpPr>
          <p:cNvPr id="87" name="Straight Connector 86"/>
          <p:cNvCxnSpPr/>
          <p:nvPr/>
        </p:nvCxnSpPr>
        <p:spPr>
          <a:xfrm rot="5400000">
            <a:off x="51193" y="5065875"/>
            <a:ext cx="1436132" cy="145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762000" y="5791200"/>
            <a:ext cx="1143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a:off x="609600" y="4343400"/>
            <a:ext cx="1219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5400000">
            <a:off x="457200" y="4355068"/>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1" name="TextBox 90"/>
          <p:cNvSpPr txBox="1"/>
          <p:nvPr/>
        </p:nvSpPr>
        <p:spPr>
          <a:xfrm>
            <a:off x="1828800" y="4114800"/>
            <a:ext cx="582211"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y</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cxnSp>
        <p:nvCxnSpPr>
          <p:cNvPr id="92" name="Straight Connector 91"/>
          <p:cNvCxnSpPr/>
          <p:nvPr/>
        </p:nvCxnSpPr>
        <p:spPr>
          <a:xfrm rot="5400000">
            <a:off x="1891684" y="5281119"/>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3" name="TextBox 92"/>
          <p:cNvSpPr txBox="1"/>
          <p:nvPr/>
        </p:nvSpPr>
        <p:spPr>
          <a:xfrm>
            <a:off x="2120284" y="5292787"/>
            <a:ext cx="927716" cy="369332"/>
          </a:xfrm>
          <a:prstGeom prst="rect">
            <a:avLst/>
          </a:prstGeom>
          <a:noFill/>
        </p:spPr>
        <p:txBody>
          <a:bodyPr wrap="square" rtlCol="0">
            <a:spAutoFit/>
          </a:bodyPr>
          <a:lstStyle/>
          <a:p>
            <a:r>
              <a:rPr lang="en-US" i="1" dirty="0" smtClean="0">
                <a:latin typeface="Times New Roman" pitchFamily="18" charset="0"/>
                <a:cs typeface="Times New Roman" pitchFamily="18" charset="0"/>
              </a:rPr>
              <a:t>f </a:t>
            </a:r>
            <a:r>
              <a:rPr lang="en-US" dirty="0" smtClean="0">
                <a:latin typeface="Times New Roman" pitchFamily="18" charset="0"/>
                <a:cs typeface="Times New Roman" pitchFamily="18" charset="0"/>
              </a:rPr>
              <a:t>(</a:t>
            </a:r>
            <a:r>
              <a:rPr lang="en-US" dirty="0" smtClean="0"/>
              <a:t>δ</a:t>
            </a:r>
            <a:r>
              <a:rPr lang="en-US" dirty="0" smtClean="0">
                <a:latin typeface="Times New Roman" pitchFamily="18" charset="0"/>
                <a:cs typeface="Times New Roman" pitchFamily="18" charset="0"/>
              </a:rPr>
              <a:t>, </a:t>
            </a:r>
            <a:r>
              <a:rPr lang="en-US" dirty="0" smtClean="0"/>
              <a:t>α</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94" name="Arc 93"/>
          <p:cNvSpPr/>
          <p:nvPr/>
        </p:nvSpPr>
        <p:spPr>
          <a:xfrm rot="14054470">
            <a:off x="2051098" y="5065308"/>
            <a:ext cx="694311" cy="560701"/>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5" name="Rectangle 94"/>
          <p:cNvSpPr/>
          <p:nvPr/>
        </p:nvSpPr>
        <p:spPr>
          <a:xfrm>
            <a:off x="1891684" y="4823919"/>
            <a:ext cx="304892" cy="369332"/>
          </a:xfrm>
          <a:prstGeom prst="rect">
            <a:avLst/>
          </a:prstGeom>
        </p:spPr>
        <p:txBody>
          <a:bodyPr wrap="none">
            <a:spAutoFit/>
          </a:bodyPr>
          <a:lstStyle/>
          <a:p>
            <a:r>
              <a:rPr lang="en-US" dirty="0" smtClean="0"/>
              <a:t>δ</a:t>
            </a:r>
            <a:endParaRPr lang="en-US" dirty="0"/>
          </a:p>
        </p:txBody>
      </p:sp>
      <p:sp>
        <p:nvSpPr>
          <p:cNvPr id="96" name="Rectangle 95"/>
          <p:cNvSpPr/>
          <p:nvPr/>
        </p:nvSpPr>
        <p:spPr>
          <a:xfrm>
            <a:off x="1891684" y="5334000"/>
            <a:ext cx="316112" cy="369332"/>
          </a:xfrm>
          <a:prstGeom prst="rect">
            <a:avLst/>
          </a:prstGeom>
        </p:spPr>
        <p:txBody>
          <a:bodyPr wrap="none">
            <a:spAutoFit/>
          </a:bodyPr>
          <a:lstStyle/>
          <a:p>
            <a:r>
              <a:rPr lang="en-US" dirty="0" smtClean="0"/>
              <a:t>α</a:t>
            </a:r>
            <a:endParaRPr lang="en-US" dirty="0"/>
          </a:p>
        </p:txBody>
      </p:sp>
      <p:sp>
        <p:nvSpPr>
          <p:cNvPr id="97" name="TextBox 96"/>
          <p:cNvSpPr txBox="1"/>
          <p:nvPr/>
        </p:nvSpPr>
        <p:spPr>
          <a:xfrm>
            <a:off x="2120284" y="4876800"/>
            <a:ext cx="611065"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a:t>
            </a:r>
            <a:r>
              <a:rPr lang="en-US" dirty="0" smtClean="0"/>
              <a:t>α</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98" name="TextBox 97"/>
          <p:cNvSpPr txBox="1"/>
          <p:nvPr/>
        </p:nvSpPr>
        <p:spPr>
          <a:xfrm>
            <a:off x="0" y="3897868"/>
            <a:ext cx="527709"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(74)</a:t>
            </a:r>
            <a:endParaRPr lang="en-US" sz="1600" dirty="0">
              <a:latin typeface="Times New Roman" pitchFamily="18" charset="0"/>
              <a:cs typeface="Times New Roman" pitchFamily="18" charset="0"/>
            </a:endParaRPr>
          </a:p>
        </p:txBody>
      </p:sp>
      <p:sp>
        <p:nvSpPr>
          <p:cNvPr id="99" name="TextBox 98"/>
          <p:cNvSpPr txBox="1"/>
          <p:nvPr/>
        </p:nvSpPr>
        <p:spPr>
          <a:xfrm>
            <a:off x="1905000" y="5650468"/>
            <a:ext cx="582211"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08" name="TextBox 107"/>
          <p:cNvSpPr txBox="1"/>
          <p:nvPr/>
        </p:nvSpPr>
        <p:spPr>
          <a:xfrm>
            <a:off x="1828800" y="4114800"/>
            <a:ext cx="609600" cy="369332"/>
          </a:xfrm>
          <a:prstGeom prst="rect">
            <a:avLst/>
          </a:prstGeom>
          <a:noFill/>
        </p:spPr>
        <p:txBody>
          <a:bodyPr wrap="square" rtlCol="0">
            <a:spAutoFit/>
          </a:bodyPr>
          <a:lstStyle/>
          <a:p>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09" name="TextBox 108"/>
          <p:cNvSpPr txBox="1"/>
          <p:nvPr/>
        </p:nvSpPr>
        <p:spPr>
          <a:xfrm>
            <a:off x="1828800" y="4495800"/>
            <a:ext cx="838200" cy="369332"/>
          </a:xfrm>
          <a:prstGeom prst="rect">
            <a:avLst/>
          </a:prstGeom>
          <a:noFill/>
        </p:spPr>
        <p:txBody>
          <a:bodyPr wrap="square" rtlCol="0">
            <a:spAutoFit/>
          </a:bodyPr>
          <a:lstStyle/>
          <a:p>
            <a:r>
              <a:rPr lang="en-US" i="1" dirty="0" smtClean="0">
                <a:latin typeface="Times New Roman" pitchFamily="18" charset="0"/>
                <a:cs typeface="Times New Roman" pitchFamily="18" charset="0"/>
              </a:rPr>
              <a:t>f </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10" name="Freeform 109"/>
          <p:cNvSpPr/>
          <p:nvPr/>
        </p:nvSpPr>
        <p:spPr>
          <a:xfrm>
            <a:off x="1143000" y="4343400"/>
            <a:ext cx="228600" cy="76200"/>
          </a:xfrm>
          <a:custGeom>
            <a:avLst/>
            <a:gdLst>
              <a:gd name="connsiteX0" fmla="*/ 217714 w 217714"/>
              <a:gd name="connsiteY0" fmla="*/ 0 h 139700"/>
              <a:gd name="connsiteX1" fmla="*/ 152400 w 217714"/>
              <a:gd name="connsiteY1" fmla="*/ 119743 h 139700"/>
              <a:gd name="connsiteX2" fmla="*/ 54428 w 217714"/>
              <a:gd name="connsiteY2" fmla="*/ 119743 h 139700"/>
              <a:gd name="connsiteX3" fmla="*/ 0 w 217714"/>
              <a:gd name="connsiteY3" fmla="*/ 21772 h 139700"/>
              <a:gd name="connsiteX4" fmla="*/ 0 w 217714"/>
              <a:gd name="connsiteY4" fmla="*/ 21772 h 1397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714" h="139700">
                <a:moveTo>
                  <a:pt x="217714" y="0"/>
                </a:moveTo>
                <a:cubicBezTo>
                  <a:pt x="198664" y="49893"/>
                  <a:pt x="179614" y="99786"/>
                  <a:pt x="152400" y="119743"/>
                </a:cubicBezTo>
                <a:cubicBezTo>
                  <a:pt x="125186" y="139700"/>
                  <a:pt x="79828" y="136072"/>
                  <a:pt x="54428" y="119743"/>
                </a:cubicBezTo>
                <a:cubicBezTo>
                  <a:pt x="29028" y="103415"/>
                  <a:pt x="0" y="21772"/>
                  <a:pt x="0" y="21772"/>
                </a:cubicBezTo>
                <a:lnTo>
                  <a:pt x="0" y="21772"/>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1" name="Rectangle 110"/>
          <p:cNvSpPr/>
          <p:nvPr/>
        </p:nvSpPr>
        <p:spPr>
          <a:xfrm>
            <a:off x="1143000" y="4191000"/>
            <a:ext cx="274434" cy="307777"/>
          </a:xfrm>
          <a:prstGeom prst="rect">
            <a:avLst/>
          </a:prstGeom>
        </p:spPr>
        <p:txBody>
          <a:bodyPr wrap="square">
            <a:spAutoFit/>
          </a:bodyPr>
          <a:lstStyle/>
          <a:p>
            <a:r>
              <a:rPr lang="en-US" sz="1400" i="1" dirty="0" smtClean="0">
                <a:latin typeface="Times New Roman" pitchFamily="18" charset="0"/>
                <a:cs typeface="Times New Roman" pitchFamily="18" charset="0"/>
              </a:rPr>
              <a:t>a</a:t>
            </a:r>
            <a:endParaRPr lang="en-US" sz="1400" dirty="0"/>
          </a:p>
        </p:txBody>
      </p:sp>
      <p:cxnSp>
        <p:nvCxnSpPr>
          <p:cNvPr id="112" name="Straight Connector 111"/>
          <p:cNvCxnSpPr/>
          <p:nvPr/>
        </p:nvCxnSpPr>
        <p:spPr>
          <a:xfrm>
            <a:off x="1524000" y="4648200"/>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rot="5400000">
            <a:off x="1371600" y="4495800"/>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rot="5400000">
            <a:off x="533400" y="4800600"/>
            <a:ext cx="914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a:xfrm>
            <a:off x="990600" y="5257800"/>
            <a:ext cx="90108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a:off x="609600" y="4343400"/>
            <a:ext cx="52008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a:off x="1371600" y="4343400"/>
            <a:ext cx="44388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rot="5400000">
            <a:off x="38100" y="3173968"/>
            <a:ext cx="1447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a:off x="762000" y="3886200"/>
            <a:ext cx="1143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1891684" y="3376119"/>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0" name="TextBox 169"/>
          <p:cNvSpPr txBox="1"/>
          <p:nvPr/>
        </p:nvSpPr>
        <p:spPr>
          <a:xfrm>
            <a:off x="2133600" y="3452336"/>
            <a:ext cx="927716" cy="369332"/>
          </a:xfrm>
          <a:prstGeom prst="rect">
            <a:avLst/>
          </a:prstGeom>
          <a:noFill/>
        </p:spPr>
        <p:txBody>
          <a:bodyPr wrap="square" rtlCol="0">
            <a:spAutoFit/>
          </a:bodyPr>
          <a:lstStyle/>
          <a:p>
            <a:r>
              <a:rPr lang="en-US" i="1" dirty="0" smtClean="0">
                <a:latin typeface="Times New Roman" pitchFamily="18" charset="0"/>
                <a:cs typeface="Times New Roman" pitchFamily="18" charset="0"/>
              </a:rPr>
              <a:t>f </a:t>
            </a:r>
            <a:r>
              <a:rPr lang="en-US" dirty="0" smtClean="0">
                <a:latin typeface="Times New Roman" pitchFamily="18" charset="0"/>
                <a:cs typeface="Times New Roman" pitchFamily="18" charset="0"/>
              </a:rPr>
              <a:t>(</a:t>
            </a:r>
            <a:r>
              <a:rPr lang="en-US" dirty="0" smtClean="0"/>
              <a:t>δ</a:t>
            </a:r>
            <a:r>
              <a:rPr lang="en-US" dirty="0" smtClean="0">
                <a:latin typeface="Times New Roman" pitchFamily="18" charset="0"/>
                <a:cs typeface="Times New Roman" pitchFamily="18" charset="0"/>
              </a:rPr>
              <a:t>, </a:t>
            </a:r>
            <a:r>
              <a:rPr lang="en-US" dirty="0" smtClean="0"/>
              <a:t>α</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71" name="Arc 170"/>
          <p:cNvSpPr/>
          <p:nvPr/>
        </p:nvSpPr>
        <p:spPr>
          <a:xfrm rot="14054470">
            <a:off x="2051098" y="3160308"/>
            <a:ext cx="694311" cy="560701"/>
          </a:xfrm>
          <a:prstGeom prst="arc">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2" name="Rectangle 171"/>
          <p:cNvSpPr/>
          <p:nvPr/>
        </p:nvSpPr>
        <p:spPr>
          <a:xfrm>
            <a:off x="1891684" y="2918919"/>
            <a:ext cx="304892" cy="369332"/>
          </a:xfrm>
          <a:prstGeom prst="rect">
            <a:avLst/>
          </a:prstGeom>
        </p:spPr>
        <p:txBody>
          <a:bodyPr wrap="none">
            <a:spAutoFit/>
          </a:bodyPr>
          <a:lstStyle/>
          <a:p>
            <a:r>
              <a:rPr lang="en-US" dirty="0" smtClean="0"/>
              <a:t>δ</a:t>
            </a:r>
            <a:endParaRPr lang="en-US" dirty="0"/>
          </a:p>
        </p:txBody>
      </p:sp>
      <p:sp>
        <p:nvSpPr>
          <p:cNvPr id="173" name="Rectangle 172"/>
          <p:cNvSpPr/>
          <p:nvPr/>
        </p:nvSpPr>
        <p:spPr>
          <a:xfrm>
            <a:off x="1891684" y="3429000"/>
            <a:ext cx="316112" cy="369332"/>
          </a:xfrm>
          <a:prstGeom prst="rect">
            <a:avLst/>
          </a:prstGeom>
        </p:spPr>
        <p:txBody>
          <a:bodyPr wrap="none">
            <a:spAutoFit/>
          </a:bodyPr>
          <a:lstStyle/>
          <a:p>
            <a:r>
              <a:rPr lang="en-US" dirty="0" smtClean="0"/>
              <a:t>α</a:t>
            </a:r>
            <a:endParaRPr lang="en-US" dirty="0"/>
          </a:p>
        </p:txBody>
      </p:sp>
      <p:sp>
        <p:nvSpPr>
          <p:cNvPr id="174" name="TextBox 173"/>
          <p:cNvSpPr txBox="1"/>
          <p:nvPr/>
        </p:nvSpPr>
        <p:spPr>
          <a:xfrm>
            <a:off x="2133600" y="2983468"/>
            <a:ext cx="611065"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a:t>
            </a:r>
            <a:r>
              <a:rPr lang="en-US" dirty="0" smtClean="0"/>
              <a:t>α</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75" name="TextBox 174"/>
          <p:cNvSpPr txBox="1"/>
          <p:nvPr/>
        </p:nvSpPr>
        <p:spPr>
          <a:xfrm>
            <a:off x="1905000" y="3745468"/>
            <a:ext cx="582211" cy="369332"/>
          </a:xfrm>
          <a:prstGeom prst="rect">
            <a:avLst/>
          </a:prstGeom>
          <a:noFill/>
        </p:spPr>
        <p:txBody>
          <a:bodyPr wrap="none" rtlCol="0">
            <a:spAutoFit/>
          </a:bodyPr>
          <a:lstStyle/>
          <a:p>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76" name="TextBox 175"/>
          <p:cNvSpPr txBox="1"/>
          <p:nvPr/>
        </p:nvSpPr>
        <p:spPr>
          <a:xfrm>
            <a:off x="1828800" y="2209800"/>
            <a:ext cx="609600" cy="369332"/>
          </a:xfrm>
          <a:prstGeom prst="rect">
            <a:avLst/>
          </a:prstGeom>
          <a:noFill/>
        </p:spPr>
        <p:txBody>
          <a:bodyPr wrap="square" rtlCol="0">
            <a:spAutoFit/>
          </a:bodyPr>
          <a:lstStyle/>
          <a:p>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77" name="TextBox 176"/>
          <p:cNvSpPr txBox="1"/>
          <p:nvPr/>
        </p:nvSpPr>
        <p:spPr>
          <a:xfrm>
            <a:off x="1828800" y="2590800"/>
            <a:ext cx="838200" cy="369332"/>
          </a:xfrm>
          <a:prstGeom prst="rect">
            <a:avLst/>
          </a:prstGeom>
          <a:noFill/>
        </p:spPr>
        <p:txBody>
          <a:bodyPr wrap="square" rtlCol="0">
            <a:spAutoFit/>
          </a:bodyPr>
          <a:lstStyle/>
          <a:p>
            <a:r>
              <a:rPr lang="en-US" i="1" dirty="0" smtClean="0">
                <a:latin typeface="Times New Roman" pitchFamily="18" charset="0"/>
                <a:cs typeface="Times New Roman" pitchFamily="18" charset="0"/>
              </a:rPr>
              <a:t>f </a:t>
            </a:r>
            <a:r>
              <a:rPr lang="en-US" dirty="0" smtClean="0">
                <a:latin typeface="Times New Roman" pitchFamily="18" charset="0"/>
                <a:cs typeface="Times New Roman" pitchFamily="18" charset="0"/>
              </a:rPr>
              <a:t>(</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78" name="Freeform 177"/>
          <p:cNvSpPr/>
          <p:nvPr/>
        </p:nvSpPr>
        <p:spPr>
          <a:xfrm>
            <a:off x="1143000" y="2438400"/>
            <a:ext cx="228600" cy="76200"/>
          </a:xfrm>
          <a:custGeom>
            <a:avLst/>
            <a:gdLst>
              <a:gd name="connsiteX0" fmla="*/ 217714 w 217714"/>
              <a:gd name="connsiteY0" fmla="*/ 0 h 139700"/>
              <a:gd name="connsiteX1" fmla="*/ 152400 w 217714"/>
              <a:gd name="connsiteY1" fmla="*/ 119743 h 139700"/>
              <a:gd name="connsiteX2" fmla="*/ 54428 w 217714"/>
              <a:gd name="connsiteY2" fmla="*/ 119743 h 139700"/>
              <a:gd name="connsiteX3" fmla="*/ 0 w 217714"/>
              <a:gd name="connsiteY3" fmla="*/ 21772 h 139700"/>
              <a:gd name="connsiteX4" fmla="*/ 0 w 217714"/>
              <a:gd name="connsiteY4" fmla="*/ 21772 h 1397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714" h="139700">
                <a:moveTo>
                  <a:pt x="217714" y="0"/>
                </a:moveTo>
                <a:cubicBezTo>
                  <a:pt x="198664" y="49893"/>
                  <a:pt x="179614" y="99786"/>
                  <a:pt x="152400" y="119743"/>
                </a:cubicBezTo>
                <a:cubicBezTo>
                  <a:pt x="125186" y="139700"/>
                  <a:pt x="79828" y="136072"/>
                  <a:pt x="54428" y="119743"/>
                </a:cubicBezTo>
                <a:cubicBezTo>
                  <a:pt x="29028" y="103415"/>
                  <a:pt x="0" y="21772"/>
                  <a:pt x="0" y="21772"/>
                </a:cubicBezTo>
                <a:lnTo>
                  <a:pt x="0" y="21772"/>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9" name="Rectangle 178"/>
          <p:cNvSpPr/>
          <p:nvPr/>
        </p:nvSpPr>
        <p:spPr>
          <a:xfrm>
            <a:off x="1143000" y="2221468"/>
            <a:ext cx="381000" cy="307777"/>
          </a:xfrm>
          <a:prstGeom prst="rect">
            <a:avLst/>
          </a:prstGeom>
        </p:spPr>
        <p:txBody>
          <a:bodyPr wrap="square">
            <a:spAutoFit/>
          </a:bodyPr>
          <a:lstStyle/>
          <a:p>
            <a:r>
              <a:rPr lang="en-US" sz="1400" i="1" dirty="0" smtClean="0">
                <a:latin typeface="Times New Roman" pitchFamily="18" charset="0"/>
                <a:cs typeface="Times New Roman" pitchFamily="18" charset="0"/>
              </a:rPr>
              <a:t>a</a:t>
            </a:r>
            <a:endParaRPr lang="en-US" sz="1400" dirty="0"/>
          </a:p>
        </p:txBody>
      </p:sp>
      <p:cxnSp>
        <p:nvCxnSpPr>
          <p:cNvPr id="180" name="Straight Connector 179"/>
          <p:cNvCxnSpPr/>
          <p:nvPr/>
        </p:nvCxnSpPr>
        <p:spPr>
          <a:xfrm>
            <a:off x="1524000" y="2743200"/>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1371600" y="2590800"/>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5400000">
            <a:off x="615434" y="2901434"/>
            <a:ext cx="90273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a:off x="1066800" y="3352800"/>
            <a:ext cx="82488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a:off x="1371600" y="2438400"/>
            <a:ext cx="44388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a:off x="762000" y="2450068"/>
            <a:ext cx="381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7" name="TextBox 186"/>
          <p:cNvSpPr txBox="1"/>
          <p:nvPr/>
        </p:nvSpPr>
        <p:spPr>
          <a:xfrm>
            <a:off x="-76200" y="304800"/>
            <a:ext cx="527709"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(81)</a:t>
            </a:r>
            <a:endParaRPr lang="en-US" sz="1600" dirty="0">
              <a:latin typeface="Times New Roman" pitchFamily="18" charset="0"/>
              <a:cs typeface="Times New Roman" pitchFamily="18" charset="0"/>
            </a:endParaRPr>
          </a:p>
        </p:txBody>
      </p:sp>
      <p:sp>
        <p:nvSpPr>
          <p:cNvPr id="188" name="Rectangle 187"/>
          <p:cNvSpPr/>
          <p:nvPr/>
        </p:nvSpPr>
        <p:spPr>
          <a:xfrm>
            <a:off x="4343400" y="5345668"/>
            <a:ext cx="2874505" cy="369332"/>
          </a:xfrm>
          <a:prstGeom prst="rect">
            <a:avLst/>
          </a:prstGeom>
        </p:spPr>
        <p:txBody>
          <a:bodyPr wrap="none">
            <a:spAutoFit/>
          </a:bodyPr>
          <a:lstStyle/>
          <a:p>
            <a:pPr>
              <a:buFont typeface="Arial" pitchFamily="34" charset="0"/>
              <a:buChar char="•"/>
            </a:pPr>
            <a:r>
              <a:rPr lang="en-US" dirty="0" smtClean="0">
                <a:latin typeface="Times New Roman" pitchFamily="18" charset="0"/>
                <a:cs typeface="Times New Roman" pitchFamily="18" charset="0"/>
              </a:rPr>
              <a:t> Now we can make our join.</a:t>
            </a:r>
            <a:endParaRPr lang="en-US" dirty="0">
              <a:latin typeface="Times New Roman" pitchFamily="18" charset="0"/>
              <a:cs typeface="Times New Roman" pitchFamily="18" charset="0"/>
            </a:endParaRPr>
          </a:p>
        </p:txBody>
      </p:sp>
      <p:sp>
        <p:nvSpPr>
          <p:cNvPr id="189" name="Rectangle 188"/>
          <p:cNvSpPr/>
          <p:nvPr/>
        </p:nvSpPr>
        <p:spPr>
          <a:xfrm>
            <a:off x="838200" y="4114800"/>
            <a:ext cx="2133600" cy="16002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90" name="Rectangle 189"/>
          <p:cNvSpPr/>
          <p:nvPr/>
        </p:nvSpPr>
        <p:spPr>
          <a:xfrm>
            <a:off x="838200" y="2209800"/>
            <a:ext cx="2133600" cy="16002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91" name="Rectangle 190"/>
          <p:cNvSpPr/>
          <p:nvPr/>
        </p:nvSpPr>
        <p:spPr>
          <a:xfrm>
            <a:off x="0" y="87868"/>
            <a:ext cx="9144000" cy="353943"/>
          </a:xfrm>
          <a:prstGeom prst="rect">
            <a:avLst/>
          </a:prstGeom>
        </p:spPr>
        <p:txBody>
          <a:bodyPr wrap="square">
            <a:spAutoFit/>
          </a:bodyPr>
          <a:lstStyle/>
          <a:p>
            <a:pPr algn="ctr"/>
            <a:r>
              <a:rPr lang="en-US" sz="1700" b="1" dirty="0" smtClean="0">
                <a:latin typeface="Times New Roman" pitchFamily="18" charset="0"/>
                <a:cs typeface="Times New Roman" pitchFamily="18" charset="0"/>
              </a:rPr>
              <a:t>Reasoning in </a:t>
            </a:r>
            <a:r>
              <a:rPr lang="en-US" sz="1700" b="1" i="1" dirty="0" err="1" smtClean="0">
                <a:latin typeface="Times New Roman" pitchFamily="18" charset="0"/>
                <a:cs typeface="Times New Roman" pitchFamily="18" charset="0"/>
              </a:rPr>
              <a:t>Begriffsschrift</a:t>
            </a:r>
            <a:r>
              <a:rPr lang="en-US" sz="1700" b="1" dirty="0" smtClean="0">
                <a:latin typeface="Times New Roman" pitchFamily="18" charset="0"/>
                <a:cs typeface="Times New Roman" pitchFamily="18" charset="0"/>
              </a:rPr>
              <a:t>: the proof of theorem 133</a:t>
            </a:r>
            <a:endParaRPr lang="en-US" sz="17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99"/>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1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13"/>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2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3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6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9" presetClass="exit" presetSubtype="0" fill="hold" grpId="1" nodeType="clickEffect">
                                  <p:stCondLst>
                                    <p:cond delay="0"/>
                                  </p:stCondLst>
                                  <p:childTnLst>
                                    <p:animEffect transition="out" filter="dissolve">
                                      <p:cBhvr>
                                        <p:cTn id="46" dur="1000"/>
                                        <p:tgtEl>
                                          <p:spTgt spid="91"/>
                                        </p:tgtEl>
                                      </p:cBhvr>
                                    </p:animEffect>
                                    <p:set>
                                      <p:cBhvr>
                                        <p:cTn id="47" dur="1" fill="hold">
                                          <p:stCondLst>
                                            <p:cond delay="999"/>
                                          </p:stCondLst>
                                        </p:cTn>
                                        <p:tgtEl>
                                          <p:spTgt spid="91"/>
                                        </p:tgtEl>
                                        <p:attrNameLst>
                                          <p:attrName>style.visibility</p:attrName>
                                        </p:attrNameLst>
                                      </p:cBhvr>
                                      <p:to>
                                        <p:strVal val="hidden"/>
                                      </p:to>
                                    </p:set>
                                  </p:childTnLst>
                                </p:cTn>
                              </p:par>
                              <p:par>
                                <p:cTn id="48" presetID="9" presetClass="exit" presetSubtype="0" fill="hold" grpId="1" nodeType="withEffect">
                                  <p:stCondLst>
                                    <p:cond delay="0"/>
                                  </p:stCondLst>
                                  <p:childTnLst>
                                    <p:animEffect transition="out" filter="dissolve">
                                      <p:cBhvr>
                                        <p:cTn id="49" dur="1000"/>
                                        <p:tgtEl>
                                          <p:spTgt spid="86"/>
                                        </p:tgtEl>
                                      </p:cBhvr>
                                    </p:animEffect>
                                    <p:set>
                                      <p:cBhvr>
                                        <p:cTn id="50" dur="1" fill="hold">
                                          <p:stCondLst>
                                            <p:cond delay="999"/>
                                          </p:stCondLst>
                                        </p:cTn>
                                        <p:tgtEl>
                                          <p:spTgt spid="86"/>
                                        </p:tgtEl>
                                        <p:attrNameLst>
                                          <p:attrName>style.visibility</p:attrName>
                                        </p:attrNameLst>
                                      </p:cBhvr>
                                      <p:to>
                                        <p:strVal val="hidden"/>
                                      </p:to>
                                    </p:set>
                                  </p:childTnLst>
                                </p:cTn>
                              </p:par>
                              <p:par>
                                <p:cTn id="51" presetID="9" presetClass="entr" presetSubtype="0" fill="hold" grpId="0" nodeType="withEffect">
                                  <p:stCondLst>
                                    <p:cond delay="0"/>
                                  </p:stCondLst>
                                  <p:childTnLst>
                                    <p:set>
                                      <p:cBhvr>
                                        <p:cTn id="52" dur="1" fill="hold">
                                          <p:stCondLst>
                                            <p:cond delay="0"/>
                                          </p:stCondLst>
                                        </p:cTn>
                                        <p:tgtEl>
                                          <p:spTgt spid="108"/>
                                        </p:tgtEl>
                                        <p:attrNameLst>
                                          <p:attrName>style.visibility</p:attrName>
                                        </p:attrNameLst>
                                      </p:cBhvr>
                                      <p:to>
                                        <p:strVal val="visible"/>
                                      </p:to>
                                    </p:set>
                                    <p:animEffect transition="in" filter="dissolve">
                                      <p:cBhvr>
                                        <p:cTn id="53" dur="1000"/>
                                        <p:tgtEl>
                                          <p:spTgt spid="108"/>
                                        </p:tgtEl>
                                      </p:cBhvr>
                                    </p:animEffect>
                                  </p:childTnLst>
                                </p:cTn>
                              </p:par>
                              <p:par>
                                <p:cTn id="54" presetID="9" presetClass="entr" presetSubtype="0" fill="hold" grpId="0" nodeType="withEffect">
                                  <p:stCondLst>
                                    <p:cond delay="0"/>
                                  </p:stCondLst>
                                  <p:childTnLst>
                                    <p:set>
                                      <p:cBhvr>
                                        <p:cTn id="55" dur="1" fill="hold">
                                          <p:stCondLst>
                                            <p:cond delay="0"/>
                                          </p:stCondLst>
                                        </p:cTn>
                                        <p:tgtEl>
                                          <p:spTgt spid="109"/>
                                        </p:tgtEl>
                                        <p:attrNameLst>
                                          <p:attrName>style.visibility</p:attrName>
                                        </p:attrNameLst>
                                      </p:cBhvr>
                                      <p:to>
                                        <p:strVal val="visible"/>
                                      </p:to>
                                    </p:set>
                                    <p:animEffect transition="in" filter="dissolve">
                                      <p:cBhvr>
                                        <p:cTn id="56" dur="1000"/>
                                        <p:tgtEl>
                                          <p:spTgt spid="109"/>
                                        </p:tgtEl>
                                      </p:cBhvr>
                                    </p:animEffect>
                                  </p:childTnLst>
                                </p:cTn>
                              </p:par>
                              <p:par>
                                <p:cTn id="57" presetID="9" presetClass="entr" presetSubtype="0" fill="hold" grpId="0" nodeType="withEffect">
                                  <p:stCondLst>
                                    <p:cond delay="0"/>
                                  </p:stCondLst>
                                  <p:childTnLst>
                                    <p:set>
                                      <p:cBhvr>
                                        <p:cTn id="58" dur="1" fill="hold">
                                          <p:stCondLst>
                                            <p:cond delay="0"/>
                                          </p:stCondLst>
                                        </p:cTn>
                                        <p:tgtEl>
                                          <p:spTgt spid="110"/>
                                        </p:tgtEl>
                                        <p:attrNameLst>
                                          <p:attrName>style.visibility</p:attrName>
                                        </p:attrNameLst>
                                      </p:cBhvr>
                                      <p:to>
                                        <p:strVal val="visible"/>
                                      </p:to>
                                    </p:set>
                                    <p:animEffect transition="in" filter="dissolve">
                                      <p:cBhvr>
                                        <p:cTn id="59" dur="1000"/>
                                        <p:tgtEl>
                                          <p:spTgt spid="110"/>
                                        </p:tgtEl>
                                      </p:cBhvr>
                                    </p:animEffect>
                                  </p:childTnLst>
                                </p:cTn>
                              </p:par>
                              <p:par>
                                <p:cTn id="60" presetID="9" presetClass="entr" presetSubtype="0" fill="hold" grpId="0" nodeType="withEffect">
                                  <p:stCondLst>
                                    <p:cond delay="0"/>
                                  </p:stCondLst>
                                  <p:childTnLst>
                                    <p:set>
                                      <p:cBhvr>
                                        <p:cTn id="61" dur="1" fill="hold">
                                          <p:stCondLst>
                                            <p:cond delay="0"/>
                                          </p:stCondLst>
                                        </p:cTn>
                                        <p:tgtEl>
                                          <p:spTgt spid="111"/>
                                        </p:tgtEl>
                                        <p:attrNameLst>
                                          <p:attrName>style.visibility</p:attrName>
                                        </p:attrNameLst>
                                      </p:cBhvr>
                                      <p:to>
                                        <p:strVal val="visible"/>
                                      </p:to>
                                    </p:set>
                                    <p:animEffect transition="in" filter="dissolve">
                                      <p:cBhvr>
                                        <p:cTn id="62" dur="1000"/>
                                        <p:tgtEl>
                                          <p:spTgt spid="111"/>
                                        </p:tgtEl>
                                      </p:cBhvr>
                                    </p:animEffect>
                                  </p:childTnLst>
                                </p:cTn>
                              </p:par>
                              <p:par>
                                <p:cTn id="63" presetID="9" presetClass="entr" presetSubtype="0" fill="hold" nodeType="withEffect">
                                  <p:stCondLst>
                                    <p:cond delay="0"/>
                                  </p:stCondLst>
                                  <p:childTnLst>
                                    <p:set>
                                      <p:cBhvr>
                                        <p:cTn id="64" dur="1" fill="hold">
                                          <p:stCondLst>
                                            <p:cond delay="0"/>
                                          </p:stCondLst>
                                        </p:cTn>
                                        <p:tgtEl>
                                          <p:spTgt spid="139"/>
                                        </p:tgtEl>
                                        <p:attrNameLst>
                                          <p:attrName>style.visibility</p:attrName>
                                        </p:attrNameLst>
                                      </p:cBhvr>
                                      <p:to>
                                        <p:strVal val="visible"/>
                                      </p:to>
                                    </p:set>
                                    <p:animEffect transition="in" filter="dissolve">
                                      <p:cBhvr>
                                        <p:cTn id="65" dur="1000"/>
                                        <p:tgtEl>
                                          <p:spTgt spid="139"/>
                                        </p:tgtEl>
                                      </p:cBhvr>
                                    </p:animEffect>
                                  </p:childTnLst>
                                </p:cTn>
                              </p:par>
                              <p:par>
                                <p:cTn id="66" presetID="9" presetClass="entr" presetSubtype="0" fill="hold" nodeType="withEffect">
                                  <p:stCondLst>
                                    <p:cond delay="0"/>
                                  </p:stCondLst>
                                  <p:childTnLst>
                                    <p:set>
                                      <p:cBhvr>
                                        <p:cTn id="67" dur="1" fill="hold">
                                          <p:stCondLst>
                                            <p:cond delay="0"/>
                                          </p:stCondLst>
                                        </p:cTn>
                                        <p:tgtEl>
                                          <p:spTgt spid="140"/>
                                        </p:tgtEl>
                                        <p:attrNameLst>
                                          <p:attrName>style.visibility</p:attrName>
                                        </p:attrNameLst>
                                      </p:cBhvr>
                                      <p:to>
                                        <p:strVal val="visible"/>
                                      </p:to>
                                    </p:set>
                                    <p:animEffect transition="in" filter="dissolve">
                                      <p:cBhvr>
                                        <p:cTn id="68" dur="1000"/>
                                        <p:tgtEl>
                                          <p:spTgt spid="140"/>
                                        </p:tgtEl>
                                      </p:cBhvr>
                                    </p:animEffect>
                                  </p:childTnLst>
                                </p:cTn>
                              </p:par>
                              <p:par>
                                <p:cTn id="69" presetID="9" presetClass="exit" presetSubtype="0" fill="hold" nodeType="withEffect">
                                  <p:stCondLst>
                                    <p:cond delay="0"/>
                                  </p:stCondLst>
                                  <p:childTnLst>
                                    <p:animEffect transition="out" filter="dissolve">
                                      <p:cBhvr>
                                        <p:cTn id="70" dur="1000"/>
                                        <p:tgtEl>
                                          <p:spTgt spid="89"/>
                                        </p:tgtEl>
                                      </p:cBhvr>
                                    </p:animEffect>
                                    <p:set>
                                      <p:cBhvr>
                                        <p:cTn id="71" dur="1" fill="hold">
                                          <p:stCondLst>
                                            <p:cond delay="999"/>
                                          </p:stCondLst>
                                        </p:cTn>
                                        <p:tgtEl>
                                          <p:spTgt spid="89"/>
                                        </p:tgtEl>
                                        <p:attrNameLst>
                                          <p:attrName>style.visibility</p:attrName>
                                        </p:attrNameLst>
                                      </p:cBhvr>
                                      <p:to>
                                        <p:strVal val="hidden"/>
                                      </p:to>
                                    </p:set>
                                  </p:childTnLst>
                                </p:cTn>
                              </p:par>
                            </p:childTnLst>
                          </p:cTn>
                        </p:par>
                      </p:childTnLst>
                    </p:cTn>
                  </p:par>
                  <p:par>
                    <p:cTn id="72" fill="hold">
                      <p:stCondLst>
                        <p:cond delay="indefinite"/>
                      </p:stCondLst>
                      <p:childTnLst>
                        <p:par>
                          <p:cTn id="73" fill="hold">
                            <p:stCondLst>
                              <p:cond delay="0"/>
                            </p:stCondLst>
                            <p:childTnLst>
                              <p:par>
                                <p:cTn id="74" presetID="1" presetClass="entr" presetSubtype="0" fill="hold" grpId="0" nodeType="clickEffect">
                                  <p:stCondLst>
                                    <p:cond delay="0"/>
                                  </p:stCondLst>
                                  <p:childTnLst>
                                    <p:set>
                                      <p:cBhvr>
                                        <p:cTn id="75" dur="1" fill="hold">
                                          <p:stCondLst>
                                            <p:cond delay="0"/>
                                          </p:stCondLst>
                                        </p:cTn>
                                        <p:tgtEl>
                                          <p:spTgt spid="188"/>
                                        </p:tgtEl>
                                        <p:attrNameLst>
                                          <p:attrName>style.visibility</p:attrName>
                                        </p:attrNameLst>
                                      </p:cBhvr>
                                      <p:to>
                                        <p:strVal val="visible"/>
                                      </p:to>
                                    </p:set>
                                  </p:childTnLst>
                                </p:cTn>
                              </p:par>
                              <p:par>
                                <p:cTn id="76" presetID="1" presetClass="entr" presetSubtype="0" fill="hold" grpId="0" nodeType="withEffect">
                                  <p:stCondLst>
                                    <p:cond delay="0"/>
                                  </p:stCondLst>
                                  <p:childTnLst>
                                    <p:set>
                                      <p:cBhvr>
                                        <p:cTn id="77" dur="1" fill="hold">
                                          <p:stCondLst>
                                            <p:cond delay="0"/>
                                          </p:stCondLst>
                                        </p:cTn>
                                        <p:tgtEl>
                                          <p:spTgt spid="189"/>
                                        </p:tgtEl>
                                        <p:attrNameLst>
                                          <p:attrName>style.visibility</p:attrName>
                                        </p:attrNameLst>
                                      </p:cBhvr>
                                      <p:to>
                                        <p:strVal val="visible"/>
                                      </p:to>
                                    </p:set>
                                  </p:childTnLst>
                                </p:cTn>
                              </p:par>
                              <p:par>
                                <p:cTn id="78" presetID="1" presetClass="entr" presetSubtype="0" fill="hold" grpId="0" nodeType="withEffect">
                                  <p:stCondLst>
                                    <p:cond delay="0"/>
                                  </p:stCondLst>
                                  <p:childTnLst>
                                    <p:set>
                                      <p:cBhvr>
                                        <p:cTn id="79" dur="1" fill="hold">
                                          <p:stCondLst>
                                            <p:cond delay="0"/>
                                          </p:stCondLst>
                                        </p:cTn>
                                        <p:tgtEl>
                                          <p:spTgt spid="190"/>
                                        </p:tgtEl>
                                        <p:attrNameLst>
                                          <p:attrName>style.visibility</p:attrName>
                                        </p:attrNameLst>
                                      </p:cBhvr>
                                      <p:to>
                                        <p:strVal val="visible"/>
                                      </p:to>
                                    </p:set>
                                  </p:childTnLst>
                                </p:cTn>
                              </p:par>
                            </p:childTnLst>
                          </p:cTn>
                        </p:par>
                      </p:childTnLst>
                    </p:cTn>
                  </p:par>
                  <p:par>
                    <p:cTn id="80" fill="hold">
                      <p:stCondLst>
                        <p:cond delay="indefinite"/>
                      </p:stCondLst>
                      <p:childTnLst>
                        <p:par>
                          <p:cTn id="81" fill="hold">
                            <p:stCondLst>
                              <p:cond delay="0"/>
                            </p:stCondLst>
                            <p:childTnLst>
                              <p:par>
                                <p:cTn id="82" presetID="0" presetClass="path" presetSubtype="0" accel="50000" decel="50000" fill="hold" nodeType="clickEffect">
                                  <p:stCondLst>
                                    <p:cond delay="0"/>
                                  </p:stCondLst>
                                  <p:childTnLst>
                                    <p:animMotion origin="layout" path="M 0 0 L 0 -0.27777 " pathEditMode="relative" ptsTypes="AA">
                                      <p:cBhvr>
                                        <p:cTn id="83" dur="2000" fill="hold"/>
                                        <p:tgtEl>
                                          <p:spTgt spid="87"/>
                                        </p:tgtEl>
                                        <p:attrNameLst>
                                          <p:attrName>ppt_x</p:attrName>
                                          <p:attrName>ppt_y</p:attrName>
                                        </p:attrNameLst>
                                      </p:cBhvr>
                                    </p:animMotion>
                                  </p:childTnLst>
                                </p:cTn>
                              </p:par>
                              <p:par>
                                <p:cTn id="84" presetID="1" presetClass="exit" presetSubtype="0" fill="hold" grpId="1" nodeType="withEffect">
                                  <p:stCondLst>
                                    <p:cond delay="0"/>
                                  </p:stCondLst>
                                  <p:childTnLst>
                                    <p:set>
                                      <p:cBhvr>
                                        <p:cTn id="85" dur="1" fill="hold">
                                          <p:stCondLst>
                                            <p:cond delay="0"/>
                                          </p:stCondLst>
                                        </p:cTn>
                                        <p:tgtEl>
                                          <p:spTgt spid="98"/>
                                        </p:tgtEl>
                                        <p:attrNameLst>
                                          <p:attrName>style.visibility</p:attrName>
                                        </p:attrNameLst>
                                      </p:cBhvr>
                                      <p:to>
                                        <p:strVal val="hidden"/>
                                      </p:to>
                                    </p:set>
                                  </p:childTnLst>
                                </p:cTn>
                              </p:par>
                              <p:par>
                                <p:cTn id="86" presetID="0" presetClass="path" presetSubtype="0" accel="50000" decel="50000" fill="hold" grpId="1" nodeType="withEffect">
                                  <p:stCondLst>
                                    <p:cond delay="0"/>
                                  </p:stCondLst>
                                  <p:childTnLst>
                                    <p:animMotion origin="layout" path="M 0 0 L 0 -0.27778 " pathEditMode="relative" ptsTypes="AA">
                                      <p:cBhvr>
                                        <p:cTn id="87" dur="2000" fill="hold"/>
                                        <p:tgtEl>
                                          <p:spTgt spid="189"/>
                                        </p:tgtEl>
                                        <p:attrNameLst>
                                          <p:attrName>ppt_x</p:attrName>
                                          <p:attrName>ppt_y</p:attrName>
                                        </p:attrNameLst>
                                      </p:cBhvr>
                                    </p:animMotion>
                                  </p:childTnLst>
                                </p:cTn>
                              </p:par>
                              <p:par>
                                <p:cTn id="88" presetID="0" presetClass="path" presetSubtype="0" accel="50000" decel="50000" fill="hold" nodeType="withEffect">
                                  <p:stCondLst>
                                    <p:cond delay="0"/>
                                  </p:stCondLst>
                                  <p:childTnLst>
                                    <p:animMotion origin="layout" path="M 0 0 L 0 -0.27777 " pathEditMode="relative" ptsTypes="AA">
                                      <p:cBhvr>
                                        <p:cTn id="89" dur="2000" fill="hold"/>
                                        <p:tgtEl>
                                          <p:spTgt spid="88"/>
                                        </p:tgtEl>
                                        <p:attrNameLst>
                                          <p:attrName>ppt_x</p:attrName>
                                          <p:attrName>ppt_y</p:attrName>
                                        </p:attrNameLst>
                                      </p:cBhvr>
                                    </p:animMotion>
                                  </p:childTnLst>
                                </p:cTn>
                              </p:par>
                              <p:par>
                                <p:cTn id="90" presetID="0" presetClass="path" presetSubtype="0" accel="50000" decel="50000" fill="hold" nodeType="withEffect">
                                  <p:stCondLst>
                                    <p:cond delay="0"/>
                                  </p:stCondLst>
                                  <p:childTnLst>
                                    <p:animMotion origin="layout" path="M 0 0 L 0 -0.27777 " pathEditMode="relative" ptsTypes="AA">
                                      <p:cBhvr>
                                        <p:cTn id="91" dur="2000" fill="hold"/>
                                        <p:tgtEl>
                                          <p:spTgt spid="89"/>
                                        </p:tgtEl>
                                        <p:attrNameLst>
                                          <p:attrName>ppt_x</p:attrName>
                                          <p:attrName>ppt_y</p:attrName>
                                        </p:attrNameLst>
                                      </p:cBhvr>
                                    </p:animMotion>
                                  </p:childTnLst>
                                </p:cTn>
                              </p:par>
                              <p:par>
                                <p:cTn id="92" presetID="0" presetClass="path" presetSubtype="0" accel="50000" decel="50000" fill="hold" nodeType="withEffect">
                                  <p:stCondLst>
                                    <p:cond delay="0"/>
                                  </p:stCondLst>
                                  <p:childTnLst>
                                    <p:animMotion origin="layout" path="M 0 0 L 0 -0.27777 " pathEditMode="relative" ptsTypes="AA">
                                      <p:cBhvr>
                                        <p:cTn id="93" dur="2000" fill="hold"/>
                                        <p:tgtEl>
                                          <p:spTgt spid="90"/>
                                        </p:tgtEl>
                                        <p:attrNameLst>
                                          <p:attrName>ppt_x</p:attrName>
                                          <p:attrName>ppt_y</p:attrName>
                                        </p:attrNameLst>
                                      </p:cBhvr>
                                    </p:animMotion>
                                  </p:childTnLst>
                                </p:cTn>
                              </p:par>
                              <p:par>
                                <p:cTn id="94" presetID="0" presetClass="path" presetSubtype="0" accel="50000" decel="50000" fill="hold" nodeType="withEffect">
                                  <p:stCondLst>
                                    <p:cond delay="0"/>
                                  </p:stCondLst>
                                  <p:childTnLst>
                                    <p:animMotion origin="layout" path="M 0 0 L 0 -0.27777 " pathEditMode="relative" ptsTypes="AA">
                                      <p:cBhvr>
                                        <p:cTn id="95" dur="2000" fill="hold"/>
                                        <p:tgtEl>
                                          <p:spTgt spid="92"/>
                                        </p:tgtEl>
                                        <p:attrNameLst>
                                          <p:attrName>ppt_x</p:attrName>
                                          <p:attrName>ppt_y</p:attrName>
                                        </p:attrNameLst>
                                      </p:cBhvr>
                                    </p:animMotion>
                                  </p:childTnLst>
                                </p:cTn>
                              </p:par>
                              <p:par>
                                <p:cTn id="96" presetID="0" presetClass="path" presetSubtype="0" accel="50000" decel="50000" fill="hold" grpId="1" nodeType="withEffect">
                                  <p:stCondLst>
                                    <p:cond delay="0"/>
                                  </p:stCondLst>
                                  <p:childTnLst>
                                    <p:animMotion origin="layout" path="M 0 0 L 0 -0.27777 " pathEditMode="relative" ptsTypes="AA">
                                      <p:cBhvr>
                                        <p:cTn id="97" dur="2000" fill="hold"/>
                                        <p:tgtEl>
                                          <p:spTgt spid="93"/>
                                        </p:tgtEl>
                                        <p:attrNameLst>
                                          <p:attrName>ppt_x</p:attrName>
                                          <p:attrName>ppt_y</p:attrName>
                                        </p:attrNameLst>
                                      </p:cBhvr>
                                    </p:animMotion>
                                  </p:childTnLst>
                                </p:cTn>
                              </p:par>
                              <p:par>
                                <p:cTn id="98" presetID="0" presetClass="path" presetSubtype="0" accel="50000" decel="50000" fill="hold" grpId="1" nodeType="withEffect">
                                  <p:stCondLst>
                                    <p:cond delay="0"/>
                                  </p:stCondLst>
                                  <p:childTnLst>
                                    <p:animMotion origin="layout" path="M 0 0 L 0 -0.27777 " pathEditMode="relative" ptsTypes="AA">
                                      <p:cBhvr>
                                        <p:cTn id="99" dur="2000" fill="hold"/>
                                        <p:tgtEl>
                                          <p:spTgt spid="94"/>
                                        </p:tgtEl>
                                        <p:attrNameLst>
                                          <p:attrName>ppt_x</p:attrName>
                                          <p:attrName>ppt_y</p:attrName>
                                        </p:attrNameLst>
                                      </p:cBhvr>
                                    </p:animMotion>
                                  </p:childTnLst>
                                </p:cTn>
                              </p:par>
                              <p:par>
                                <p:cTn id="100" presetID="0" presetClass="path" presetSubtype="0" accel="50000" decel="50000" fill="hold" grpId="1" nodeType="withEffect">
                                  <p:stCondLst>
                                    <p:cond delay="0"/>
                                  </p:stCondLst>
                                  <p:childTnLst>
                                    <p:animMotion origin="layout" path="M 0 0 L 0 -0.27777 " pathEditMode="relative" ptsTypes="AA">
                                      <p:cBhvr>
                                        <p:cTn id="101" dur="2000" fill="hold"/>
                                        <p:tgtEl>
                                          <p:spTgt spid="95"/>
                                        </p:tgtEl>
                                        <p:attrNameLst>
                                          <p:attrName>ppt_x</p:attrName>
                                          <p:attrName>ppt_y</p:attrName>
                                        </p:attrNameLst>
                                      </p:cBhvr>
                                    </p:animMotion>
                                  </p:childTnLst>
                                </p:cTn>
                              </p:par>
                              <p:par>
                                <p:cTn id="102" presetID="0" presetClass="path" presetSubtype="0" accel="50000" decel="50000" fill="hold" grpId="1" nodeType="withEffect">
                                  <p:stCondLst>
                                    <p:cond delay="0"/>
                                  </p:stCondLst>
                                  <p:childTnLst>
                                    <p:animMotion origin="layout" path="M 0 0 L 0 -0.27777 " pathEditMode="relative" ptsTypes="AA">
                                      <p:cBhvr>
                                        <p:cTn id="103" dur="2000" fill="hold"/>
                                        <p:tgtEl>
                                          <p:spTgt spid="96"/>
                                        </p:tgtEl>
                                        <p:attrNameLst>
                                          <p:attrName>ppt_x</p:attrName>
                                          <p:attrName>ppt_y</p:attrName>
                                        </p:attrNameLst>
                                      </p:cBhvr>
                                    </p:animMotion>
                                  </p:childTnLst>
                                </p:cTn>
                              </p:par>
                              <p:par>
                                <p:cTn id="104" presetID="0" presetClass="path" presetSubtype="0" accel="50000" decel="50000" fill="hold" grpId="1" nodeType="withEffect">
                                  <p:stCondLst>
                                    <p:cond delay="0"/>
                                  </p:stCondLst>
                                  <p:childTnLst>
                                    <p:animMotion origin="layout" path="M 0 0 L 0 -0.27777 " pathEditMode="relative" ptsTypes="AA">
                                      <p:cBhvr>
                                        <p:cTn id="105" dur="2000" fill="hold"/>
                                        <p:tgtEl>
                                          <p:spTgt spid="97"/>
                                        </p:tgtEl>
                                        <p:attrNameLst>
                                          <p:attrName>ppt_x</p:attrName>
                                          <p:attrName>ppt_y</p:attrName>
                                        </p:attrNameLst>
                                      </p:cBhvr>
                                    </p:animMotion>
                                  </p:childTnLst>
                                </p:cTn>
                              </p:par>
                              <p:par>
                                <p:cTn id="106" presetID="0" presetClass="path" presetSubtype="0" accel="50000" decel="50000" fill="hold" grpId="1" nodeType="withEffect">
                                  <p:stCondLst>
                                    <p:cond delay="0"/>
                                  </p:stCondLst>
                                  <p:childTnLst>
                                    <p:animMotion origin="layout" path="M 0 0 L 0 -0.27777 " pathEditMode="relative" ptsTypes="AA">
                                      <p:cBhvr>
                                        <p:cTn id="107" dur="2000" fill="hold"/>
                                        <p:tgtEl>
                                          <p:spTgt spid="99"/>
                                        </p:tgtEl>
                                        <p:attrNameLst>
                                          <p:attrName>ppt_x</p:attrName>
                                          <p:attrName>ppt_y</p:attrName>
                                        </p:attrNameLst>
                                      </p:cBhvr>
                                    </p:animMotion>
                                  </p:childTnLst>
                                </p:cTn>
                              </p:par>
                              <p:par>
                                <p:cTn id="108" presetID="0" presetClass="path" presetSubtype="0" accel="50000" decel="50000" fill="hold" grpId="1" nodeType="withEffect">
                                  <p:stCondLst>
                                    <p:cond delay="0"/>
                                  </p:stCondLst>
                                  <p:childTnLst>
                                    <p:animMotion origin="layout" path="M 0 0 L 0 -0.27777 " pathEditMode="relative" ptsTypes="AA">
                                      <p:cBhvr>
                                        <p:cTn id="109" dur="2000" fill="hold"/>
                                        <p:tgtEl>
                                          <p:spTgt spid="108"/>
                                        </p:tgtEl>
                                        <p:attrNameLst>
                                          <p:attrName>ppt_x</p:attrName>
                                          <p:attrName>ppt_y</p:attrName>
                                        </p:attrNameLst>
                                      </p:cBhvr>
                                    </p:animMotion>
                                  </p:childTnLst>
                                </p:cTn>
                              </p:par>
                              <p:par>
                                <p:cTn id="110" presetID="0" presetClass="path" presetSubtype="0" accel="50000" decel="50000" fill="hold" grpId="1" nodeType="withEffect">
                                  <p:stCondLst>
                                    <p:cond delay="0"/>
                                  </p:stCondLst>
                                  <p:childTnLst>
                                    <p:animMotion origin="layout" path="M 0 0 L 0 -0.27777 " pathEditMode="relative" ptsTypes="AA">
                                      <p:cBhvr>
                                        <p:cTn id="111" dur="2000" fill="hold"/>
                                        <p:tgtEl>
                                          <p:spTgt spid="109"/>
                                        </p:tgtEl>
                                        <p:attrNameLst>
                                          <p:attrName>ppt_x</p:attrName>
                                          <p:attrName>ppt_y</p:attrName>
                                        </p:attrNameLst>
                                      </p:cBhvr>
                                    </p:animMotion>
                                  </p:childTnLst>
                                </p:cTn>
                              </p:par>
                              <p:par>
                                <p:cTn id="112" presetID="0" presetClass="path" presetSubtype="0" accel="50000" decel="50000" fill="hold" grpId="1" nodeType="withEffect">
                                  <p:stCondLst>
                                    <p:cond delay="0"/>
                                  </p:stCondLst>
                                  <p:childTnLst>
                                    <p:animMotion origin="layout" path="M 0 0 L 0 -0.27777 " pathEditMode="relative" ptsTypes="AA">
                                      <p:cBhvr>
                                        <p:cTn id="113" dur="2000" fill="hold"/>
                                        <p:tgtEl>
                                          <p:spTgt spid="110"/>
                                        </p:tgtEl>
                                        <p:attrNameLst>
                                          <p:attrName>ppt_x</p:attrName>
                                          <p:attrName>ppt_y</p:attrName>
                                        </p:attrNameLst>
                                      </p:cBhvr>
                                    </p:animMotion>
                                  </p:childTnLst>
                                </p:cTn>
                              </p:par>
                              <p:par>
                                <p:cTn id="114" presetID="0" presetClass="path" presetSubtype="0" accel="50000" decel="50000" fill="hold" grpId="1" nodeType="withEffect">
                                  <p:stCondLst>
                                    <p:cond delay="0"/>
                                  </p:stCondLst>
                                  <p:childTnLst>
                                    <p:animMotion origin="layout" path="M 0 0 L 0 -0.27777 " pathEditMode="relative" ptsTypes="AA">
                                      <p:cBhvr>
                                        <p:cTn id="115" dur="2000" fill="hold"/>
                                        <p:tgtEl>
                                          <p:spTgt spid="111"/>
                                        </p:tgtEl>
                                        <p:attrNameLst>
                                          <p:attrName>ppt_x</p:attrName>
                                          <p:attrName>ppt_y</p:attrName>
                                        </p:attrNameLst>
                                      </p:cBhvr>
                                    </p:animMotion>
                                  </p:childTnLst>
                                </p:cTn>
                              </p:par>
                              <p:par>
                                <p:cTn id="116" presetID="0" presetClass="path" presetSubtype="0" accel="50000" decel="50000" fill="hold" nodeType="withEffect">
                                  <p:stCondLst>
                                    <p:cond delay="0"/>
                                  </p:stCondLst>
                                  <p:childTnLst>
                                    <p:animMotion origin="layout" path="M 0 0 L 0 -0.27777 " pathEditMode="relative" ptsTypes="AA">
                                      <p:cBhvr>
                                        <p:cTn id="117" dur="2000" fill="hold"/>
                                        <p:tgtEl>
                                          <p:spTgt spid="112"/>
                                        </p:tgtEl>
                                        <p:attrNameLst>
                                          <p:attrName>ppt_x</p:attrName>
                                          <p:attrName>ppt_y</p:attrName>
                                        </p:attrNameLst>
                                      </p:cBhvr>
                                    </p:animMotion>
                                  </p:childTnLst>
                                </p:cTn>
                              </p:par>
                              <p:par>
                                <p:cTn id="118" presetID="0" presetClass="path" presetSubtype="0" accel="50000" decel="50000" fill="hold" nodeType="withEffect">
                                  <p:stCondLst>
                                    <p:cond delay="0"/>
                                  </p:stCondLst>
                                  <p:childTnLst>
                                    <p:animMotion origin="layout" path="M 0 0 L 0 -0.27777 " pathEditMode="relative" ptsTypes="AA">
                                      <p:cBhvr>
                                        <p:cTn id="119" dur="2000" fill="hold"/>
                                        <p:tgtEl>
                                          <p:spTgt spid="113"/>
                                        </p:tgtEl>
                                        <p:attrNameLst>
                                          <p:attrName>ppt_x</p:attrName>
                                          <p:attrName>ppt_y</p:attrName>
                                        </p:attrNameLst>
                                      </p:cBhvr>
                                    </p:animMotion>
                                  </p:childTnLst>
                                </p:cTn>
                              </p:par>
                              <p:par>
                                <p:cTn id="120" presetID="0" presetClass="path" presetSubtype="0" accel="50000" decel="50000" fill="hold" nodeType="withEffect">
                                  <p:stCondLst>
                                    <p:cond delay="0"/>
                                  </p:stCondLst>
                                  <p:childTnLst>
                                    <p:animMotion origin="layout" path="M 0 0 L 0 -0.27777 " pathEditMode="relative" ptsTypes="AA">
                                      <p:cBhvr>
                                        <p:cTn id="121" dur="2000" fill="hold"/>
                                        <p:tgtEl>
                                          <p:spTgt spid="127"/>
                                        </p:tgtEl>
                                        <p:attrNameLst>
                                          <p:attrName>ppt_x</p:attrName>
                                          <p:attrName>ppt_y</p:attrName>
                                        </p:attrNameLst>
                                      </p:cBhvr>
                                    </p:animMotion>
                                  </p:childTnLst>
                                </p:cTn>
                              </p:par>
                              <p:par>
                                <p:cTn id="122" presetID="0" presetClass="path" presetSubtype="0" accel="50000" decel="50000" fill="hold" nodeType="withEffect">
                                  <p:stCondLst>
                                    <p:cond delay="0"/>
                                  </p:stCondLst>
                                  <p:childTnLst>
                                    <p:animMotion origin="layout" path="M 0 0 L 0 -0.27777 " pathEditMode="relative" ptsTypes="AA">
                                      <p:cBhvr>
                                        <p:cTn id="123" dur="2000" fill="hold"/>
                                        <p:tgtEl>
                                          <p:spTgt spid="133"/>
                                        </p:tgtEl>
                                        <p:attrNameLst>
                                          <p:attrName>ppt_x</p:attrName>
                                          <p:attrName>ppt_y</p:attrName>
                                        </p:attrNameLst>
                                      </p:cBhvr>
                                    </p:animMotion>
                                  </p:childTnLst>
                                </p:cTn>
                              </p:par>
                              <p:par>
                                <p:cTn id="124" presetID="0" presetClass="path" presetSubtype="0" accel="50000" decel="50000" fill="hold" nodeType="withEffect">
                                  <p:stCondLst>
                                    <p:cond delay="0"/>
                                  </p:stCondLst>
                                  <p:childTnLst>
                                    <p:animMotion origin="layout" path="M 0 0 L 0 -0.27777 " pathEditMode="relative" ptsTypes="AA">
                                      <p:cBhvr>
                                        <p:cTn id="125" dur="2000" fill="hold"/>
                                        <p:tgtEl>
                                          <p:spTgt spid="139"/>
                                        </p:tgtEl>
                                        <p:attrNameLst>
                                          <p:attrName>ppt_x</p:attrName>
                                          <p:attrName>ppt_y</p:attrName>
                                        </p:attrNameLst>
                                      </p:cBhvr>
                                    </p:animMotion>
                                  </p:childTnLst>
                                </p:cTn>
                              </p:par>
                              <p:par>
                                <p:cTn id="126" presetID="0" presetClass="path" presetSubtype="0" accel="50000" decel="50000" fill="hold" nodeType="withEffect">
                                  <p:stCondLst>
                                    <p:cond delay="0"/>
                                  </p:stCondLst>
                                  <p:childTnLst>
                                    <p:animMotion origin="layout" path="M 0 0 L 0 -0.27777 " pathEditMode="relative" ptsTypes="AA">
                                      <p:cBhvr>
                                        <p:cTn id="127" dur="2000" fill="hold"/>
                                        <p:tgtEl>
                                          <p:spTgt spid="140"/>
                                        </p:tgtEl>
                                        <p:attrNameLst>
                                          <p:attrName>ppt_x</p:attrName>
                                          <p:attrName>ppt_y</p:attrName>
                                        </p:attrNameLst>
                                      </p:cBhvr>
                                    </p:animMotion>
                                  </p:childTnLst>
                                </p:cTn>
                              </p:par>
                            </p:childTnLst>
                          </p:cTn>
                        </p:par>
                        <p:par>
                          <p:cTn id="128" fill="hold">
                            <p:stCondLst>
                              <p:cond delay="2000"/>
                            </p:stCondLst>
                            <p:childTnLst>
                              <p:par>
                                <p:cTn id="129" presetID="9" presetClass="exit" presetSubtype="0" fill="hold" nodeType="afterEffect">
                                  <p:stCondLst>
                                    <p:cond delay="0"/>
                                  </p:stCondLst>
                                  <p:childTnLst>
                                    <p:animEffect transition="out" filter="dissolve">
                                      <p:cBhvr>
                                        <p:cTn id="130" dur="1000"/>
                                        <p:tgtEl>
                                          <p:spTgt spid="72"/>
                                        </p:tgtEl>
                                      </p:cBhvr>
                                    </p:animEffect>
                                    <p:set>
                                      <p:cBhvr>
                                        <p:cTn id="131" dur="1" fill="hold">
                                          <p:stCondLst>
                                            <p:cond delay="999"/>
                                          </p:stCondLst>
                                        </p:cTn>
                                        <p:tgtEl>
                                          <p:spTgt spid="72"/>
                                        </p:tgtEl>
                                        <p:attrNameLst>
                                          <p:attrName>style.visibility</p:attrName>
                                        </p:attrNameLst>
                                      </p:cBhvr>
                                      <p:to>
                                        <p:strVal val="hidden"/>
                                      </p:to>
                                    </p:set>
                                  </p:childTnLst>
                                </p:cTn>
                              </p:par>
                              <p:par>
                                <p:cTn id="132" presetID="9" presetClass="exit" presetSubtype="0" fill="hold" nodeType="withEffect">
                                  <p:stCondLst>
                                    <p:cond delay="0"/>
                                  </p:stCondLst>
                                  <p:childTnLst>
                                    <p:animEffect transition="out" filter="dissolve">
                                      <p:cBhvr>
                                        <p:cTn id="133" dur="1000"/>
                                        <p:tgtEl>
                                          <p:spTgt spid="73"/>
                                        </p:tgtEl>
                                      </p:cBhvr>
                                    </p:animEffect>
                                    <p:set>
                                      <p:cBhvr>
                                        <p:cTn id="134" dur="1" fill="hold">
                                          <p:stCondLst>
                                            <p:cond delay="999"/>
                                          </p:stCondLst>
                                        </p:cTn>
                                        <p:tgtEl>
                                          <p:spTgt spid="73"/>
                                        </p:tgtEl>
                                        <p:attrNameLst>
                                          <p:attrName>style.visibility</p:attrName>
                                        </p:attrNameLst>
                                      </p:cBhvr>
                                      <p:to>
                                        <p:strVal val="hidden"/>
                                      </p:to>
                                    </p:set>
                                  </p:childTnLst>
                                </p:cTn>
                              </p:par>
                              <p:par>
                                <p:cTn id="135" presetID="9" presetClass="exit" presetSubtype="0" fill="hold" grpId="0" nodeType="withEffect">
                                  <p:stCondLst>
                                    <p:cond delay="0"/>
                                  </p:stCondLst>
                                  <p:childTnLst>
                                    <p:animEffect transition="out" filter="dissolve">
                                      <p:cBhvr>
                                        <p:cTn id="136" dur="1000"/>
                                        <p:tgtEl>
                                          <p:spTgt spid="74"/>
                                        </p:tgtEl>
                                      </p:cBhvr>
                                    </p:animEffect>
                                    <p:set>
                                      <p:cBhvr>
                                        <p:cTn id="137" dur="1" fill="hold">
                                          <p:stCondLst>
                                            <p:cond delay="999"/>
                                          </p:stCondLst>
                                        </p:cTn>
                                        <p:tgtEl>
                                          <p:spTgt spid="74"/>
                                        </p:tgtEl>
                                        <p:attrNameLst>
                                          <p:attrName>style.visibility</p:attrName>
                                        </p:attrNameLst>
                                      </p:cBhvr>
                                      <p:to>
                                        <p:strVal val="hidden"/>
                                      </p:to>
                                    </p:set>
                                  </p:childTnLst>
                                </p:cTn>
                              </p:par>
                              <p:par>
                                <p:cTn id="138" presetID="9" presetClass="exit" presetSubtype="0" fill="hold" grpId="0" nodeType="withEffect">
                                  <p:stCondLst>
                                    <p:cond delay="0"/>
                                  </p:stCondLst>
                                  <p:childTnLst>
                                    <p:animEffect transition="out" filter="dissolve">
                                      <p:cBhvr>
                                        <p:cTn id="139" dur="1000"/>
                                        <p:tgtEl>
                                          <p:spTgt spid="75"/>
                                        </p:tgtEl>
                                      </p:cBhvr>
                                    </p:animEffect>
                                    <p:set>
                                      <p:cBhvr>
                                        <p:cTn id="140" dur="1" fill="hold">
                                          <p:stCondLst>
                                            <p:cond delay="999"/>
                                          </p:stCondLst>
                                        </p:cTn>
                                        <p:tgtEl>
                                          <p:spTgt spid="75"/>
                                        </p:tgtEl>
                                        <p:attrNameLst>
                                          <p:attrName>style.visibility</p:attrName>
                                        </p:attrNameLst>
                                      </p:cBhvr>
                                      <p:to>
                                        <p:strVal val="hidden"/>
                                      </p:to>
                                    </p:set>
                                  </p:childTnLst>
                                </p:cTn>
                              </p:par>
                              <p:par>
                                <p:cTn id="141" presetID="9" presetClass="exit" presetSubtype="0" fill="hold" grpId="0" nodeType="withEffect">
                                  <p:stCondLst>
                                    <p:cond delay="0"/>
                                  </p:stCondLst>
                                  <p:childTnLst>
                                    <p:animEffect transition="out" filter="dissolve">
                                      <p:cBhvr>
                                        <p:cTn id="142" dur="1000"/>
                                        <p:tgtEl>
                                          <p:spTgt spid="76"/>
                                        </p:tgtEl>
                                      </p:cBhvr>
                                    </p:animEffect>
                                    <p:set>
                                      <p:cBhvr>
                                        <p:cTn id="143" dur="1" fill="hold">
                                          <p:stCondLst>
                                            <p:cond delay="999"/>
                                          </p:stCondLst>
                                        </p:cTn>
                                        <p:tgtEl>
                                          <p:spTgt spid="76"/>
                                        </p:tgtEl>
                                        <p:attrNameLst>
                                          <p:attrName>style.visibility</p:attrName>
                                        </p:attrNameLst>
                                      </p:cBhvr>
                                      <p:to>
                                        <p:strVal val="hidden"/>
                                      </p:to>
                                    </p:set>
                                  </p:childTnLst>
                                </p:cTn>
                              </p:par>
                              <p:par>
                                <p:cTn id="144" presetID="9" presetClass="exit" presetSubtype="0" fill="hold" grpId="0" nodeType="withEffect">
                                  <p:stCondLst>
                                    <p:cond delay="0"/>
                                  </p:stCondLst>
                                  <p:childTnLst>
                                    <p:animEffect transition="out" filter="dissolve">
                                      <p:cBhvr>
                                        <p:cTn id="145" dur="1000"/>
                                        <p:tgtEl>
                                          <p:spTgt spid="77"/>
                                        </p:tgtEl>
                                      </p:cBhvr>
                                    </p:animEffect>
                                    <p:set>
                                      <p:cBhvr>
                                        <p:cTn id="146" dur="1" fill="hold">
                                          <p:stCondLst>
                                            <p:cond delay="999"/>
                                          </p:stCondLst>
                                        </p:cTn>
                                        <p:tgtEl>
                                          <p:spTgt spid="77"/>
                                        </p:tgtEl>
                                        <p:attrNameLst>
                                          <p:attrName>style.visibility</p:attrName>
                                        </p:attrNameLst>
                                      </p:cBhvr>
                                      <p:to>
                                        <p:strVal val="hidden"/>
                                      </p:to>
                                    </p:set>
                                  </p:childTnLst>
                                </p:cTn>
                              </p:par>
                              <p:par>
                                <p:cTn id="147" presetID="9" presetClass="exit" presetSubtype="0" fill="hold" nodeType="withEffect">
                                  <p:stCondLst>
                                    <p:cond delay="0"/>
                                  </p:stCondLst>
                                  <p:childTnLst>
                                    <p:animEffect transition="out" filter="dissolve">
                                      <p:cBhvr>
                                        <p:cTn id="148" dur="1000"/>
                                        <p:tgtEl>
                                          <p:spTgt spid="78"/>
                                        </p:tgtEl>
                                      </p:cBhvr>
                                    </p:animEffect>
                                    <p:set>
                                      <p:cBhvr>
                                        <p:cTn id="149" dur="1" fill="hold">
                                          <p:stCondLst>
                                            <p:cond delay="999"/>
                                          </p:stCondLst>
                                        </p:cTn>
                                        <p:tgtEl>
                                          <p:spTgt spid="78"/>
                                        </p:tgtEl>
                                        <p:attrNameLst>
                                          <p:attrName>style.visibility</p:attrName>
                                        </p:attrNameLst>
                                      </p:cBhvr>
                                      <p:to>
                                        <p:strVal val="hidden"/>
                                      </p:to>
                                    </p:set>
                                  </p:childTnLst>
                                </p:cTn>
                              </p:par>
                              <p:par>
                                <p:cTn id="150" presetID="9" presetClass="exit" presetSubtype="0" fill="hold" nodeType="withEffect">
                                  <p:stCondLst>
                                    <p:cond delay="0"/>
                                  </p:stCondLst>
                                  <p:childTnLst>
                                    <p:animEffect transition="out" filter="dissolve">
                                      <p:cBhvr>
                                        <p:cTn id="151" dur="1000"/>
                                        <p:tgtEl>
                                          <p:spTgt spid="84"/>
                                        </p:tgtEl>
                                      </p:cBhvr>
                                    </p:animEffect>
                                    <p:set>
                                      <p:cBhvr>
                                        <p:cTn id="152" dur="1" fill="hold">
                                          <p:stCondLst>
                                            <p:cond delay="999"/>
                                          </p:stCondLst>
                                        </p:cTn>
                                        <p:tgtEl>
                                          <p:spTgt spid="84"/>
                                        </p:tgtEl>
                                        <p:attrNameLst>
                                          <p:attrName>style.visibility</p:attrName>
                                        </p:attrNameLst>
                                      </p:cBhvr>
                                      <p:to>
                                        <p:strVal val="hidden"/>
                                      </p:to>
                                    </p:set>
                                  </p:childTnLst>
                                </p:cTn>
                              </p:par>
                              <p:par>
                                <p:cTn id="153" presetID="9" presetClass="exit" presetSubtype="0" fill="hold" nodeType="withEffect">
                                  <p:stCondLst>
                                    <p:cond delay="0"/>
                                  </p:stCondLst>
                                  <p:childTnLst>
                                    <p:animEffect transition="out" filter="dissolve">
                                      <p:cBhvr>
                                        <p:cTn id="154" dur="1000"/>
                                        <p:tgtEl>
                                          <p:spTgt spid="100"/>
                                        </p:tgtEl>
                                      </p:cBhvr>
                                    </p:animEffect>
                                    <p:set>
                                      <p:cBhvr>
                                        <p:cTn id="155" dur="1" fill="hold">
                                          <p:stCondLst>
                                            <p:cond delay="999"/>
                                          </p:stCondLst>
                                        </p:cTn>
                                        <p:tgtEl>
                                          <p:spTgt spid="100"/>
                                        </p:tgtEl>
                                        <p:attrNameLst>
                                          <p:attrName>style.visibility</p:attrName>
                                        </p:attrNameLst>
                                      </p:cBhvr>
                                      <p:to>
                                        <p:strVal val="hidden"/>
                                      </p:to>
                                    </p:set>
                                  </p:childTnLst>
                                </p:cTn>
                              </p:par>
                              <p:par>
                                <p:cTn id="156" presetID="9" presetClass="exit" presetSubtype="0" fill="hold" grpId="0" nodeType="withEffect">
                                  <p:stCondLst>
                                    <p:cond delay="0"/>
                                  </p:stCondLst>
                                  <p:childTnLst>
                                    <p:animEffect transition="out" filter="dissolve">
                                      <p:cBhvr>
                                        <p:cTn id="157" dur="1000"/>
                                        <p:tgtEl>
                                          <p:spTgt spid="101"/>
                                        </p:tgtEl>
                                      </p:cBhvr>
                                    </p:animEffect>
                                    <p:set>
                                      <p:cBhvr>
                                        <p:cTn id="158" dur="1" fill="hold">
                                          <p:stCondLst>
                                            <p:cond delay="999"/>
                                          </p:stCondLst>
                                        </p:cTn>
                                        <p:tgtEl>
                                          <p:spTgt spid="101"/>
                                        </p:tgtEl>
                                        <p:attrNameLst>
                                          <p:attrName>style.visibility</p:attrName>
                                        </p:attrNameLst>
                                      </p:cBhvr>
                                      <p:to>
                                        <p:strVal val="hidden"/>
                                      </p:to>
                                    </p:set>
                                  </p:childTnLst>
                                </p:cTn>
                              </p:par>
                              <p:par>
                                <p:cTn id="159" presetID="9" presetClass="exit" presetSubtype="0" fill="hold" grpId="0" nodeType="withEffect">
                                  <p:stCondLst>
                                    <p:cond delay="0"/>
                                  </p:stCondLst>
                                  <p:childTnLst>
                                    <p:animEffect transition="out" filter="dissolve">
                                      <p:cBhvr>
                                        <p:cTn id="160" dur="1000"/>
                                        <p:tgtEl>
                                          <p:spTgt spid="102"/>
                                        </p:tgtEl>
                                      </p:cBhvr>
                                    </p:animEffect>
                                    <p:set>
                                      <p:cBhvr>
                                        <p:cTn id="161" dur="1" fill="hold">
                                          <p:stCondLst>
                                            <p:cond delay="999"/>
                                          </p:stCondLst>
                                        </p:cTn>
                                        <p:tgtEl>
                                          <p:spTgt spid="102"/>
                                        </p:tgtEl>
                                        <p:attrNameLst>
                                          <p:attrName>style.visibility</p:attrName>
                                        </p:attrNameLst>
                                      </p:cBhvr>
                                      <p:to>
                                        <p:strVal val="hidden"/>
                                      </p:to>
                                    </p:set>
                                  </p:childTnLst>
                                </p:cTn>
                              </p:par>
                              <p:par>
                                <p:cTn id="162" presetID="9" presetClass="exit" presetSubtype="0" fill="hold" grpId="0" nodeType="withEffect">
                                  <p:stCondLst>
                                    <p:cond delay="0"/>
                                  </p:stCondLst>
                                  <p:childTnLst>
                                    <p:animEffect transition="out" filter="dissolve">
                                      <p:cBhvr>
                                        <p:cTn id="163" dur="1000"/>
                                        <p:tgtEl>
                                          <p:spTgt spid="103"/>
                                        </p:tgtEl>
                                      </p:cBhvr>
                                    </p:animEffect>
                                    <p:set>
                                      <p:cBhvr>
                                        <p:cTn id="164" dur="1" fill="hold">
                                          <p:stCondLst>
                                            <p:cond delay="999"/>
                                          </p:stCondLst>
                                        </p:cTn>
                                        <p:tgtEl>
                                          <p:spTgt spid="103"/>
                                        </p:tgtEl>
                                        <p:attrNameLst>
                                          <p:attrName>style.visibility</p:attrName>
                                        </p:attrNameLst>
                                      </p:cBhvr>
                                      <p:to>
                                        <p:strVal val="hidden"/>
                                      </p:to>
                                    </p:set>
                                  </p:childTnLst>
                                </p:cTn>
                              </p:par>
                              <p:par>
                                <p:cTn id="165" presetID="9" presetClass="exit" presetSubtype="0" fill="hold" grpId="0" nodeType="withEffect">
                                  <p:stCondLst>
                                    <p:cond delay="0"/>
                                  </p:stCondLst>
                                  <p:childTnLst>
                                    <p:animEffect transition="out" filter="dissolve">
                                      <p:cBhvr>
                                        <p:cTn id="166" dur="1000"/>
                                        <p:tgtEl>
                                          <p:spTgt spid="104"/>
                                        </p:tgtEl>
                                      </p:cBhvr>
                                    </p:animEffect>
                                    <p:set>
                                      <p:cBhvr>
                                        <p:cTn id="167" dur="1" fill="hold">
                                          <p:stCondLst>
                                            <p:cond delay="999"/>
                                          </p:stCondLst>
                                        </p:cTn>
                                        <p:tgtEl>
                                          <p:spTgt spid="104"/>
                                        </p:tgtEl>
                                        <p:attrNameLst>
                                          <p:attrName>style.visibility</p:attrName>
                                        </p:attrNameLst>
                                      </p:cBhvr>
                                      <p:to>
                                        <p:strVal val="hidden"/>
                                      </p:to>
                                    </p:set>
                                  </p:childTnLst>
                                </p:cTn>
                              </p:par>
                              <p:par>
                                <p:cTn id="168" presetID="9" presetClass="exit" presetSubtype="0" fill="hold" grpId="0" nodeType="withEffect">
                                  <p:stCondLst>
                                    <p:cond delay="0"/>
                                  </p:stCondLst>
                                  <p:childTnLst>
                                    <p:animEffect transition="out" filter="dissolve">
                                      <p:cBhvr>
                                        <p:cTn id="169" dur="1000"/>
                                        <p:tgtEl>
                                          <p:spTgt spid="105"/>
                                        </p:tgtEl>
                                      </p:cBhvr>
                                    </p:animEffect>
                                    <p:set>
                                      <p:cBhvr>
                                        <p:cTn id="170" dur="1" fill="hold">
                                          <p:stCondLst>
                                            <p:cond delay="999"/>
                                          </p:stCondLst>
                                        </p:cTn>
                                        <p:tgtEl>
                                          <p:spTgt spid="105"/>
                                        </p:tgtEl>
                                        <p:attrNameLst>
                                          <p:attrName>style.visibility</p:attrName>
                                        </p:attrNameLst>
                                      </p:cBhvr>
                                      <p:to>
                                        <p:strVal val="hidden"/>
                                      </p:to>
                                    </p:set>
                                  </p:childTnLst>
                                </p:cTn>
                              </p:par>
                              <p:par>
                                <p:cTn id="171" presetID="9" presetClass="exit" presetSubtype="0" fill="hold" nodeType="withEffect">
                                  <p:stCondLst>
                                    <p:cond delay="0"/>
                                  </p:stCondLst>
                                  <p:childTnLst>
                                    <p:animEffect transition="out" filter="dissolve">
                                      <p:cBhvr>
                                        <p:cTn id="172" dur="1000"/>
                                        <p:tgtEl>
                                          <p:spTgt spid="106"/>
                                        </p:tgtEl>
                                      </p:cBhvr>
                                    </p:animEffect>
                                    <p:set>
                                      <p:cBhvr>
                                        <p:cTn id="173" dur="1" fill="hold">
                                          <p:stCondLst>
                                            <p:cond delay="999"/>
                                          </p:stCondLst>
                                        </p:cTn>
                                        <p:tgtEl>
                                          <p:spTgt spid="106"/>
                                        </p:tgtEl>
                                        <p:attrNameLst>
                                          <p:attrName>style.visibility</p:attrName>
                                        </p:attrNameLst>
                                      </p:cBhvr>
                                      <p:to>
                                        <p:strVal val="hidden"/>
                                      </p:to>
                                    </p:set>
                                  </p:childTnLst>
                                </p:cTn>
                              </p:par>
                              <p:par>
                                <p:cTn id="174" presetID="9" presetClass="exit" presetSubtype="0" fill="hold" nodeType="withEffect">
                                  <p:stCondLst>
                                    <p:cond delay="0"/>
                                  </p:stCondLst>
                                  <p:childTnLst>
                                    <p:animEffect transition="out" filter="dissolve">
                                      <p:cBhvr>
                                        <p:cTn id="175" dur="1000"/>
                                        <p:tgtEl>
                                          <p:spTgt spid="66"/>
                                        </p:tgtEl>
                                      </p:cBhvr>
                                    </p:animEffect>
                                    <p:set>
                                      <p:cBhvr>
                                        <p:cTn id="176" dur="1" fill="hold">
                                          <p:stCondLst>
                                            <p:cond delay="999"/>
                                          </p:stCondLst>
                                        </p:cTn>
                                        <p:tgtEl>
                                          <p:spTgt spid="66"/>
                                        </p:tgtEl>
                                        <p:attrNameLst>
                                          <p:attrName>style.visibility</p:attrName>
                                        </p:attrNameLst>
                                      </p:cBhvr>
                                      <p:to>
                                        <p:strVal val="hidden"/>
                                      </p:to>
                                    </p:set>
                                  </p:childTnLst>
                                </p:cTn>
                              </p:par>
                              <p:par>
                                <p:cTn id="177" presetID="9" presetClass="exit" presetSubtype="0" fill="hold" nodeType="withEffect">
                                  <p:stCondLst>
                                    <p:cond delay="0"/>
                                  </p:stCondLst>
                                  <p:childTnLst>
                                    <p:animEffect transition="out" filter="dissolve">
                                      <p:cBhvr>
                                        <p:cTn id="178" dur="1000"/>
                                        <p:tgtEl>
                                          <p:spTgt spid="87"/>
                                        </p:tgtEl>
                                      </p:cBhvr>
                                    </p:animEffect>
                                    <p:set>
                                      <p:cBhvr>
                                        <p:cTn id="179" dur="1" fill="hold">
                                          <p:stCondLst>
                                            <p:cond delay="999"/>
                                          </p:stCondLst>
                                        </p:cTn>
                                        <p:tgtEl>
                                          <p:spTgt spid="87"/>
                                        </p:tgtEl>
                                        <p:attrNameLst>
                                          <p:attrName>style.visibility</p:attrName>
                                        </p:attrNameLst>
                                      </p:cBhvr>
                                      <p:to>
                                        <p:strVal val="hidden"/>
                                      </p:to>
                                    </p:set>
                                  </p:childTnLst>
                                </p:cTn>
                              </p:par>
                              <p:par>
                                <p:cTn id="180" presetID="9" presetClass="exit" presetSubtype="0" fill="hold" nodeType="withEffect">
                                  <p:stCondLst>
                                    <p:cond delay="0"/>
                                  </p:stCondLst>
                                  <p:childTnLst>
                                    <p:animEffect transition="out" filter="dissolve">
                                      <p:cBhvr>
                                        <p:cTn id="181" dur="1000"/>
                                        <p:tgtEl>
                                          <p:spTgt spid="88"/>
                                        </p:tgtEl>
                                      </p:cBhvr>
                                    </p:animEffect>
                                    <p:set>
                                      <p:cBhvr>
                                        <p:cTn id="182" dur="1" fill="hold">
                                          <p:stCondLst>
                                            <p:cond delay="999"/>
                                          </p:stCondLst>
                                        </p:cTn>
                                        <p:tgtEl>
                                          <p:spTgt spid="88"/>
                                        </p:tgtEl>
                                        <p:attrNameLst>
                                          <p:attrName>style.visibility</p:attrName>
                                        </p:attrNameLst>
                                      </p:cBhvr>
                                      <p:to>
                                        <p:strVal val="hidden"/>
                                      </p:to>
                                    </p:set>
                                  </p:childTnLst>
                                </p:cTn>
                              </p:par>
                              <p:par>
                                <p:cTn id="183" presetID="9" presetClass="exit" presetSubtype="0" fill="hold" nodeType="withEffect">
                                  <p:stCondLst>
                                    <p:cond delay="0"/>
                                  </p:stCondLst>
                                  <p:childTnLst>
                                    <p:animEffect transition="out" filter="dissolve">
                                      <p:cBhvr>
                                        <p:cTn id="184" dur="1000"/>
                                        <p:tgtEl>
                                          <p:spTgt spid="89"/>
                                        </p:tgtEl>
                                      </p:cBhvr>
                                    </p:animEffect>
                                    <p:set>
                                      <p:cBhvr>
                                        <p:cTn id="185" dur="1" fill="hold">
                                          <p:stCondLst>
                                            <p:cond delay="999"/>
                                          </p:stCondLst>
                                        </p:cTn>
                                        <p:tgtEl>
                                          <p:spTgt spid="89"/>
                                        </p:tgtEl>
                                        <p:attrNameLst>
                                          <p:attrName>style.visibility</p:attrName>
                                        </p:attrNameLst>
                                      </p:cBhvr>
                                      <p:to>
                                        <p:strVal val="hidden"/>
                                      </p:to>
                                    </p:set>
                                  </p:childTnLst>
                                </p:cTn>
                              </p:par>
                              <p:par>
                                <p:cTn id="186" presetID="9" presetClass="exit" presetSubtype="0" fill="hold" nodeType="withEffect">
                                  <p:stCondLst>
                                    <p:cond delay="0"/>
                                  </p:stCondLst>
                                  <p:childTnLst>
                                    <p:animEffect transition="out" filter="dissolve">
                                      <p:cBhvr>
                                        <p:cTn id="187" dur="1000"/>
                                        <p:tgtEl>
                                          <p:spTgt spid="90"/>
                                        </p:tgtEl>
                                      </p:cBhvr>
                                    </p:animEffect>
                                    <p:set>
                                      <p:cBhvr>
                                        <p:cTn id="188" dur="1" fill="hold">
                                          <p:stCondLst>
                                            <p:cond delay="999"/>
                                          </p:stCondLst>
                                        </p:cTn>
                                        <p:tgtEl>
                                          <p:spTgt spid="90"/>
                                        </p:tgtEl>
                                        <p:attrNameLst>
                                          <p:attrName>style.visibility</p:attrName>
                                        </p:attrNameLst>
                                      </p:cBhvr>
                                      <p:to>
                                        <p:strVal val="hidden"/>
                                      </p:to>
                                    </p:set>
                                  </p:childTnLst>
                                </p:cTn>
                              </p:par>
                              <p:par>
                                <p:cTn id="189" presetID="9" presetClass="exit" presetSubtype="0" fill="hold" nodeType="withEffect">
                                  <p:stCondLst>
                                    <p:cond delay="0"/>
                                  </p:stCondLst>
                                  <p:childTnLst>
                                    <p:animEffect transition="out" filter="dissolve">
                                      <p:cBhvr>
                                        <p:cTn id="190" dur="1000"/>
                                        <p:tgtEl>
                                          <p:spTgt spid="92"/>
                                        </p:tgtEl>
                                      </p:cBhvr>
                                    </p:animEffect>
                                    <p:set>
                                      <p:cBhvr>
                                        <p:cTn id="191" dur="1" fill="hold">
                                          <p:stCondLst>
                                            <p:cond delay="999"/>
                                          </p:stCondLst>
                                        </p:cTn>
                                        <p:tgtEl>
                                          <p:spTgt spid="92"/>
                                        </p:tgtEl>
                                        <p:attrNameLst>
                                          <p:attrName>style.visibility</p:attrName>
                                        </p:attrNameLst>
                                      </p:cBhvr>
                                      <p:to>
                                        <p:strVal val="hidden"/>
                                      </p:to>
                                    </p:set>
                                  </p:childTnLst>
                                </p:cTn>
                              </p:par>
                              <p:par>
                                <p:cTn id="192" presetID="9" presetClass="exit" presetSubtype="0" fill="hold" grpId="2" nodeType="withEffect">
                                  <p:stCondLst>
                                    <p:cond delay="0"/>
                                  </p:stCondLst>
                                  <p:childTnLst>
                                    <p:animEffect transition="out" filter="dissolve">
                                      <p:cBhvr>
                                        <p:cTn id="193" dur="1000"/>
                                        <p:tgtEl>
                                          <p:spTgt spid="93"/>
                                        </p:tgtEl>
                                      </p:cBhvr>
                                    </p:animEffect>
                                    <p:set>
                                      <p:cBhvr>
                                        <p:cTn id="194" dur="1" fill="hold">
                                          <p:stCondLst>
                                            <p:cond delay="999"/>
                                          </p:stCondLst>
                                        </p:cTn>
                                        <p:tgtEl>
                                          <p:spTgt spid="93"/>
                                        </p:tgtEl>
                                        <p:attrNameLst>
                                          <p:attrName>style.visibility</p:attrName>
                                        </p:attrNameLst>
                                      </p:cBhvr>
                                      <p:to>
                                        <p:strVal val="hidden"/>
                                      </p:to>
                                    </p:set>
                                  </p:childTnLst>
                                </p:cTn>
                              </p:par>
                              <p:par>
                                <p:cTn id="195" presetID="9" presetClass="exit" presetSubtype="0" fill="hold" grpId="2" nodeType="withEffect">
                                  <p:stCondLst>
                                    <p:cond delay="0"/>
                                  </p:stCondLst>
                                  <p:childTnLst>
                                    <p:animEffect transition="out" filter="dissolve">
                                      <p:cBhvr>
                                        <p:cTn id="196" dur="1000"/>
                                        <p:tgtEl>
                                          <p:spTgt spid="94"/>
                                        </p:tgtEl>
                                      </p:cBhvr>
                                    </p:animEffect>
                                    <p:set>
                                      <p:cBhvr>
                                        <p:cTn id="197" dur="1" fill="hold">
                                          <p:stCondLst>
                                            <p:cond delay="999"/>
                                          </p:stCondLst>
                                        </p:cTn>
                                        <p:tgtEl>
                                          <p:spTgt spid="94"/>
                                        </p:tgtEl>
                                        <p:attrNameLst>
                                          <p:attrName>style.visibility</p:attrName>
                                        </p:attrNameLst>
                                      </p:cBhvr>
                                      <p:to>
                                        <p:strVal val="hidden"/>
                                      </p:to>
                                    </p:set>
                                  </p:childTnLst>
                                </p:cTn>
                              </p:par>
                              <p:par>
                                <p:cTn id="198" presetID="9" presetClass="exit" presetSubtype="0" fill="hold" grpId="2" nodeType="withEffect">
                                  <p:stCondLst>
                                    <p:cond delay="0"/>
                                  </p:stCondLst>
                                  <p:childTnLst>
                                    <p:animEffect transition="out" filter="dissolve">
                                      <p:cBhvr>
                                        <p:cTn id="199" dur="1000"/>
                                        <p:tgtEl>
                                          <p:spTgt spid="95"/>
                                        </p:tgtEl>
                                      </p:cBhvr>
                                    </p:animEffect>
                                    <p:set>
                                      <p:cBhvr>
                                        <p:cTn id="200" dur="1" fill="hold">
                                          <p:stCondLst>
                                            <p:cond delay="999"/>
                                          </p:stCondLst>
                                        </p:cTn>
                                        <p:tgtEl>
                                          <p:spTgt spid="95"/>
                                        </p:tgtEl>
                                        <p:attrNameLst>
                                          <p:attrName>style.visibility</p:attrName>
                                        </p:attrNameLst>
                                      </p:cBhvr>
                                      <p:to>
                                        <p:strVal val="hidden"/>
                                      </p:to>
                                    </p:set>
                                  </p:childTnLst>
                                </p:cTn>
                              </p:par>
                              <p:par>
                                <p:cTn id="201" presetID="9" presetClass="exit" presetSubtype="0" fill="hold" grpId="2" nodeType="withEffect">
                                  <p:stCondLst>
                                    <p:cond delay="0"/>
                                  </p:stCondLst>
                                  <p:childTnLst>
                                    <p:animEffect transition="out" filter="dissolve">
                                      <p:cBhvr>
                                        <p:cTn id="202" dur="1000"/>
                                        <p:tgtEl>
                                          <p:spTgt spid="96"/>
                                        </p:tgtEl>
                                      </p:cBhvr>
                                    </p:animEffect>
                                    <p:set>
                                      <p:cBhvr>
                                        <p:cTn id="203" dur="1" fill="hold">
                                          <p:stCondLst>
                                            <p:cond delay="999"/>
                                          </p:stCondLst>
                                        </p:cTn>
                                        <p:tgtEl>
                                          <p:spTgt spid="96"/>
                                        </p:tgtEl>
                                        <p:attrNameLst>
                                          <p:attrName>style.visibility</p:attrName>
                                        </p:attrNameLst>
                                      </p:cBhvr>
                                      <p:to>
                                        <p:strVal val="hidden"/>
                                      </p:to>
                                    </p:set>
                                  </p:childTnLst>
                                </p:cTn>
                              </p:par>
                              <p:par>
                                <p:cTn id="204" presetID="9" presetClass="exit" presetSubtype="0" fill="hold" grpId="2" nodeType="withEffect">
                                  <p:stCondLst>
                                    <p:cond delay="0"/>
                                  </p:stCondLst>
                                  <p:childTnLst>
                                    <p:animEffect transition="out" filter="dissolve">
                                      <p:cBhvr>
                                        <p:cTn id="205" dur="1000"/>
                                        <p:tgtEl>
                                          <p:spTgt spid="97"/>
                                        </p:tgtEl>
                                      </p:cBhvr>
                                    </p:animEffect>
                                    <p:set>
                                      <p:cBhvr>
                                        <p:cTn id="206" dur="1" fill="hold">
                                          <p:stCondLst>
                                            <p:cond delay="999"/>
                                          </p:stCondLst>
                                        </p:cTn>
                                        <p:tgtEl>
                                          <p:spTgt spid="97"/>
                                        </p:tgtEl>
                                        <p:attrNameLst>
                                          <p:attrName>style.visibility</p:attrName>
                                        </p:attrNameLst>
                                      </p:cBhvr>
                                      <p:to>
                                        <p:strVal val="hidden"/>
                                      </p:to>
                                    </p:set>
                                  </p:childTnLst>
                                </p:cTn>
                              </p:par>
                              <p:par>
                                <p:cTn id="207" presetID="9" presetClass="exit" presetSubtype="0" fill="hold" grpId="2" nodeType="withEffect">
                                  <p:stCondLst>
                                    <p:cond delay="0"/>
                                  </p:stCondLst>
                                  <p:childTnLst>
                                    <p:animEffect transition="out" filter="dissolve">
                                      <p:cBhvr>
                                        <p:cTn id="208" dur="1000"/>
                                        <p:tgtEl>
                                          <p:spTgt spid="99"/>
                                        </p:tgtEl>
                                      </p:cBhvr>
                                    </p:animEffect>
                                    <p:set>
                                      <p:cBhvr>
                                        <p:cTn id="209" dur="1" fill="hold">
                                          <p:stCondLst>
                                            <p:cond delay="999"/>
                                          </p:stCondLst>
                                        </p:cTn>
                                        <p:tgtEl>
                                          <p:spTgt spid="99"/>
                                        </p:tgtEl>
                                        <p:attrNameLst>
                                          <p:attrName>style.visibility</p:attrName>
                                        </p:attrNameLst>
                                      </p:cBhvr>
                                      <p:to>
                                        <p:strVal val="hidden"/>
                                      </p:to>
                                    </p:set>
                                  </p:childTnLst>
                                </p:cTn>
                              </p:par>
                              <p:par>
                                <p:cTn id="210" presetID="9" presetClass="exit" presetSubtype="0" fill="hold" grpId="2" nodeType="withEffect">
                                  <p:stCondLst>
                                    <p:cond delay="0"/>
                                  </p:stCondLst>
                                  <p:childTnLst>
                                    <p:animEffect transition="out" filter="dissolve">
                                      <p:cBhvr>
                                        <p:cTn id="211" dur="1000"/>
                                        <p:tgtEl>
                                          <p:spTgt spid="108"/>
                                        </p:tgtEl>
                                      </p:cBhvr>
                                    </p:animEffect>
                                    <p:set>
                                      <p:cBhvr>
                                        <p:cTn id="212" dur="1" fill="hold">
                                          <p:stCondLst>
                                            <p:cond delay="999"/>
                                          </p:stCondLst>
                                        </p:cTn>
                                        <p:tgtEl>
                                          <p:spTgt spid="108"/>
                                        </p:tgtEl>
                                        <p:attrNameLst>
                                          <p:attrName>style.visibility</p:attrName>
                                        </p:attrNameLst>
                                      </p:cBhvr>
                                      <p:to>
                                        <p:strVal val="hidden"/>
                                      </p:to>
                                    </p:set>
                                  </p:childTnLst>
                                </p:cTn>
                              </p:par>
                              <p:par>
                                <p:cTn id="213" presetID="9" presetClass="exit" presetSubtype="0" fill="hold" grpId="2" nodeType="withEffect">
                                  <p:stCondLst>
                                    <p:cond delay="0"/>
                                  </p:stCondLst>
                                  <p:childTnLst>
                                    <p:animEffect transition="out" filter="dissolve">
                                      <p:cBhvr>
                                        <p:cTn id="214" dur="1000"/>
                                        <p:tgtEl>
                                          <p:spTgt spid="109"/>
                                        </p:tgtEl>
                                      </p:cBhvr>
                                    </p:animEffect>
                                    <p:set>
                                      <p:cBhvr>
                                        <p:cTn id="215" dur="1" fill="hold">
                                          <p:stCondLst>
                                            <p:cond delay="999"/>
                                          </p:stCondLst>
                                        </p:cTn>
                                        <p:tgtEl>
                                          <p:spTgt spid="109"/>
                                        </p:tgtEl>
                                        <p:attrNameLst>
                                          <p:attrName>style.visibility</p:attrName>
                                        </p:attrNameLst>
                                      </p:cBhvr>
                                      <p:to>
                                        <p:strVal val="hidden"/>
                                      </p:to>
                                    </p:set>
                                  </p:childTnLst>
                                </p:cTn>
                              </p:par>
                              <p:par>
                                <p:cTn id="216" presetID="9" presetClass="exit" presetSubtype="0" fill="hold" grpId="2" nodeType="withEffect">
                                  <p:stCondLst>
                                    <p:cond delay="0"/>
                                  </p:stCondLst>
                                  <p:childTnLst>
                                    <p:animEffect transition="out" filter="dissolve">
                                      <p:cBhvr>
                                        <p:cTn id="217" dur="1000"/>
                                        <p:tgtEl>
                                          <p:spTgt spid="110"/>
                                        </p:tgtEl>
                                      </p:cBhvr>
                                    </p:animEffect>
                                    <p:set>
                                      <p:cBhvr>
                                        <p:cTn id="218" dur="1" fill="hold">
                                          <p:stCondLst>
                                            <p:cond delay="999"/>
                                          </p:stCondLst>
                                        </p:cTn>
                                        <p:tgtEl>
                                          <p:spTgt spid="110"/>
                                        </p:tgtEl>
                                        <p:attrNameLst>
                                          <p:attrName>style.visibility</p:attrName>
                                        </p:attrNameLst>
                                      </p:cBhvr>
                                      <p:to>
                                        <p:strVal val="hidden"/>
                                      </p:to>
                                    </p:set>
                                  </p:childTnLst>
                                </p:cTn>
                              </p:par>
                              <p:par>
                                <p:cTn id="219" presetID="9" presetClass="exit" presetSubtype="0" fill="hold" grpId="2" nodeType="withEffect">
                                  <p:stCondLst>
                                    <p:cond delay="0"/>
                                  </p:stCondLst>
                                  <p:childTnLst>
                                    <p:animEffect transition="out" filter="dissolve">
                                      <p:cBhvr>
                                        <p:cTn id="220" dur="1000"/>
                                        <p:tgtEl>
                                          <p:spTgt spid="111"/>
                                        </p:tgtEl>
                                      </p:cBhvr>
                                    </p:animEffect>
                                    <p:set>
                                      <p:cBhvr>
                                        <p:cTn id="221" dur="1" fill="hold">
                                          <p:stCondLst>
                                            <p:cond delay="999"/>
                                          </p:stCondLst>
                                        </p:cTn>
                                        <p:tgtEl>
                                          <p:spTgt spid="111"/>
                                        </p:tgtEl>
                                        <p:attrNameLst>
                                          <p:attrName>style.visibility</p:attrName>
                                        </p:attrNameLst>
                                      </p:cBhvr>
                                      <p:to>
                                        <p:strVal val="hidden"/>
                                      </p:to>
                                    </p:set>
                                  </p:childTnLst>
                                </p:cTn>
                              </p:par>
                              <p:par>
                                <p:cTn id="222" presetID="9" presetClass="exit" presetSubtype="0" fill="hold" nodeType="withEffect">
                                  <p:stCondLst>
                                    <p:cond delay="0"/>
                                  </p:stCondLst>
                                  <p:childTnLst>
                                    <p:animEffect transition="out" filter="dissolve">
                                      <p:cBhvr>
                                        <p:cTn id="223" dur="1000"/>
                                        <p:tgtEl>
                                          <p:spTgt spid="112"/>
                                        </p:tgtEl>
                                      </p:cBhvr>
                                    </p:animEffect>
                                    <p:set>
                                      <p:cBhvr>
                                        <p:cTn id="224" dur="1" fill="hold">
                                          <p:stCondLst>
                                            <p:cond delay="999"/>
                                          </p:stCondLst>
                                        </p:cTn>
                                        <p:tgtEl>
                                          <p:spTgt spid="112"/>
                                        </p:tgtEl>
                                        <p:attrNameLst>
                                          <p:attrName>style.visibility</p:attrName>
                                        </p:attrNameLst>
                                      </p:cBhvr>
                                      <p:to>
                                        <p:strVal val="hidden"/>
                                      </p:to>
                                    </p:set>
                                  </p:childTnLst>
                                </p:cTn>
                              </p:par>
                              <p:par>
                                <p:cTn id="225" presetID="9" presetClass="exit" presetSubtype="0" fill="hold" nodeType="withEffect">
                                  <p:stCondLst>
                                    <p:cond delay="0"/>
                                  </p:stCondLst>
                                  <p:childTnLst>
                                    <p:animEffect transition="out" filter="dissolve">
                                      <p:cBhvr>
                                        <p:cTn id="226" dur="1000"/>
                                        <p:tgtEl>
                                          <p:spTgt spid="113"/>
                                        </p:tgtEl>
                                      </p:cBhvr>
                                    </p:animEffect>
                                    <p:set>
                                      <p:cBhvr>
                                        <p:cTn id="227" dur="1" fill="hold">
                                          <p:stCondLst>
                                            <p:cond delay="999"/>
                                          </p:stCondLst>
                                        </p:cTn>
                                        <p:tgtEl>
                                          <p:spTgt spid="113"/>
                                        </p:tgtEl>
                                        <p:attrNameLst>
                                          <p:attrName>style.visibility</p:attrName>
                                        </p:attrNameLst>
                                      </p:cBhvr>
                                      <p:to>
                                        <p:strVal val="hidden"/>
                                      </p:to>
                                    </p:set>
                                  </p:childTnLst>
                                </p:cTn>
                              </p:par>
                              <p:par>
                                <p:cTn id="228" presetID="9" presetClass="exit" presetSubtype="0" fill="hold" nodeType="withEffect">
                                  <p:stCondLst>
                                    <p:cond delay="0"/>
                                  </p:stCondLst>
                                  <p:childTnLst>
                                    <p:animEffect transition="out" filter="dissolve">
                                      <p:cBhvr>
                                        <p:cTn id="229" dur="1000"/>
                                        <p:tgtEl>
                                          <p:spTgt spid="127"/>
                                        </p:tgtEl>
                                      </p:cBhvr>
                                    </p:animEffect>
                                    <p:set>
                                      <p:cBhvr>
                                        <p:cTn id="230" dur="1" fill="hold">
                                          <p:stCondLst>
                                            <p:cond delay="999"/>
                                          </p:stCondLst>
                                        </p:cTn>
                                        <p:tgtEl>
                                          <p:spTgt spid="127"/>
                                        </p:tgtEl>
                                        <p:attrNameLst>
                                          <p:attrName>style.visibility</p:attrName>
                                        </p:attrNameLst>
                                      </p:cBhvr>
                                      <p:to>
                                        <p:strVal val="hidden"/>
                                      </p:to>
                                    </p:set>
                                  </p:childTnLst>
                                </p:cTn>
                              </p:par>
                              <p:par>
                                <p:cTn id="231" presetID="9" presetClass="exit" presetSubtype="0" fill="hold" nodeType="withEffect">
                                  <p:stCondLst>
                                    <p:cond delay="0"/>
                                  </p:stCondLst>
                                  <p:childTnLst>
                                    <p:animEffect transition="out" filter="dissolve">
                                      <p:cBhvr>
                                        <p:cTn id="232" dur="1000"/>
                                        <p:tgtEl>
                                          <p:spTgt spid="133"/>
                                        </p:tgtEl>
                                      </p:cBhvr>
                                    </p:animEffect>
                                    <p:set>
                                      <p:cBhvr>
                                        <p:cTn id="233" dur="1" fill="hold">
                                          <p:stCondLst>
                                            <p:cond delay="999"/>
                                          </p:stCondLst>
                                        </p:cTn>
                                        <p:tgtEl>
                                          <p:spTgt spid="133"/>
                                        </p:tgtEl>
                                        <p:attrNameLst>
                                          <p:attrName>style.visibility</p:attrName>
                                        </p:attrNameLst>
                                      </p:cBhvr>
                                      <p:to>
                                        <p:strVal val="hidden"/>
                                      </p:to>
                                    </p:set>
                                  </p:childTnLst>
                                </p:cTn>
                              </p:par>
                              <p:par>
                                <p:cTn id="234" presetID="9" presetClass="exit" presetSubtype="0" fill="hold" nodeType="withEffect">
                                  <p:stCondLst>
                                    <p:cond delay="0"/>
                                  </p:stCondLst>
                                  <p:childTnLst>
                                    <p:animEffect transition="out" filter="dissolve">
                                      <p:cBhvr>
                                        <p:cTn id="235" dur="1000"/>
                                        <p:tgtEl>
                                          <p:spTgt spid="139"/>
                                        </p:tgtEl>
                                      </p:cBhvr>
                                    </p:animEffect>
                                    <p:set>
                                      <p:cBhvr>
                                        <p:cTn id="236" dur="1" fill="hold">
                                          <p:stCondLst>
                                            <p:cond delay="999"/>
                                          </p:stCondLst>
                                        </p:cTn>
                                        <p:tgtEl>
                                          <p:spTgt spid="139"/>
                                        </p:tgtEl>
                                        <p:attrNameLst>
                                          <p:attrName>style.visibility</p:attrName>
                                        </p:attrNameLst>
                                      </p:cBhvr>
                                      <p:to>
                                        <p:strVal val="hidden"/>
                                      </p:to>
                                    </p:set>
                                  </p:childTnLst>
                                </p:cTn>
                              </p:par>
                              <p:par>
                                <p:cTn id="237" presetID="9" presetClass="exit" presetSubtype="0" fill="hold" nodeType="withEffect">
                                  <p:stCondLst>
                                    <p:cond delay="0"/>
                                  </p:stCondLst>
                                  <p:childTnLst>
                                    <p:animEffect transition="out" filter="dissolve">
                                      <p:cBhvr>
                                        <p:cTn id="238" dur="1000"/>
                                        <p:tgtEl>
                                          <p:spTgt spid="140"/>
                                        </p:tgtEl>
                                      </p:cBhvr>
                                    </p:animEffect>
                                    <p:set>
                                      <p:cBhvr>
                                        <p:cTn id="239" dur="1" fill="hold">
                                          <p:stCondLst>
                                            <p:cond delay="999"/>
                                          </p:stCondLst>
                                        </p:cTn>
                                        <p:tgtEl>
                                          <p:spTgt spid="140"/>
                                        </p:tgtEl>
                                        <p:attrNameLst>
                                          <p:attrName>style.visibility</p:attrName>
                                        </p:attrNameLst>
                                      </p:cBhvr>
                                      <p:to>
                                        <p:strVal val="hidden"/>
                                      </p:to>
                                    </p:set>
                                  </p:childTnLst>
                                </p:cTn>
                              </p:par>
                              <p:par>
                                <p:cTn id="240" presetID="1" presetClass="exit" presetSubtype="0" fill="hold" grpId="1" nodeType="withEffect">
                                  <p:stCondLst>
                                    <p:cond delay="0"/>
                                  </p:stCondLst>
                                  <p:childTnLst>
                                    <p:set>
                                      <p:cBhvr>
                                        <p:cTn id="241" dur="1" fill="hold">
                                          <p:stCondLst>
                                            <p:cond delay="0"/>
                                          </p:stCondLst>
                                        </p:cTn>
                                        <p:tgtEl>
                                          <p:spTgt spid="190"/>
                                        </p:tgtEl>
                                        <p:attrNameLst>
                                          <p:attrName>style.visibility</p:attrName>
                                        </p:attrNameLst>
                                      </p:cBhvr>
                                      <p:to>
                                        <p:strVal val="hidden"/>
                                      </p:to>
                                    </p:set>
                                  </p:childTnLst>
                                </p:cTn>
                              </p:par>
                              <p:par>
                                <p:cTn id="242" presetID="1" presetClass="exit" presetSubtype="0" fill="hold" grpId="2" nodeType="withEffect">
                                  <p:stCondLst>
                                    <p:cond delay="0"/>
                                  </p:stCondLst>
                                  <p:childTnLst>
                                    <p:set>
                                      <p:cBhvr>
                                        <p:cTn id="243" dur="1" fill="hold">
                                          <p:stCondLst>
                                            <p:cond delay="0"/>
                                          </p:stCondLst>
                                        </p:cTn>
                                        <p:tgtEl>
                                          <p:spTgt spid="189"/>
                                        </p:tgtEl>
                                        <p:attrNameLst>
                                          <p:attrName>style.visibility</p:attrName>
                                        </p:attrNameLst>
                                      </p:cBhvr>
                                      <p:to>
                                        <p:strVal val="hidden"/>
                                      </p:to>
                                    </p:set>
                                  </p:childTnLst>
                                </p:cTn>
                              </p:par>
                              <p:par>
                                <p:cTn id="244" presetID="9" presetClass="entr" presetSubtype="0" fill="hold" nodeType="withEffect">
                                  <p:stCondLst>
                                    <p:cond delay="0"/>
                                  </p:stCondLst>
                                  <p:childTnLst>
                                    <p:set>
                                      <p:cBhvr>
                                        <p:cTn id="245" dur="1" fill="hold">
                                          <p:stCondLst>
                                            <p:cond delay="0"/>
                                          </p:stCondLst>
                                        </p:cTn>
                                        <p:tgtEl>
                                          <p:spTgt spid="159"/>
                                        </p:tgtEl>
                                        <p:attrNameLst>
                                          <p:attrName>style.visibility</p:attrName>
                                        </p:attrNameLst>
                                      </p:cBhvr>
                                      <p:to>
                                        <p:strVal val="visible"/>
                                      </p:to>
                                    </p:set>
                                    <p:animEffect transition="in" filter="dissolve">
                                      <p:cBhvr>
                                        <p:cTn id="246" dur="500"/>
                                        <p:tgtEl>
                                          <p:spTgt spid="159"/>
                                        </p:tgtEl>
                                      </p:cBhvr>
                                    </p:animEffect>
                                  </p:childTnLst>
                                </p:cTn>
                              </p:par>
                              <p:par>
                                <p:cTn id="247" presetID="9" presetClass="entr" presetSubtype="0" fill="hold" nodeType="withEffect">
                                  <p:stCondLst>
                                    <p:cond delay="0"/>
                                  </p:stCondLst>
                                  <p:childTnLst>
                                    <p:set>
                                      <p:cBhvr>
                                        <p:cTn id="248" dur="1" fill="hold">
                                          <p:stCondLst>
                                            <p:cond delay="0"/>
                                          </p:stCondLst>
                                        </p:cTn>
                                        <p:tgtEl>
                                          <p:spTgt spid="168"/>
                                        </p:tgtEl>
                                        <p:attrNameLst>
                                          <p:attrName>style.visibility</p:attrName>
                                        </p:attrNameLst>
                                      </p:cBhvr>
                                      <p:to>
                                        <p:strVal val="visible"/>
                                      </p:to>
                                    </p:set>
                                    <p:animEffect transition="in" filter="dissolve">
                                      <p:cBhvr>
                                        <p:cTn id="249" dur="500"/>
                                        <p:tgtEl>
                                          <p:spTgt spid="168"/>
                                        </p:tgtEl>
                                      </p:cBhvr>
                                    </p:animEffect>
                                  </p:childTnLst>
                                </p:cTn>
                              </p:par>
                              <p:par>
                                <p:cTn id="250" presetID="9" presetClass="entr" presetSubtype="0" fill="hold" nodeType="withEffect">
                                  <p:stCondLst>
                                    <p:cond delay="0"/>
                                  </p:stCondLst>
                                  <p:childTnLst>
                                    <p:set>
                                      <p:cBhvr>
                                        <p:cTn id="251" dur="1" fill="hold">
                                          <p:stCondLst>
                                            <p:cond delay="0"/>
                                          </p:stCondLst>
                                        </p:cTn>
                                        <p:tgtEl>
                                          <p:spTgt spid="169"/>
                                        </p:tgtEl>
                                        <p:attrNameLst>
                                          <p:attrName>style.visibility</p:attrName>
                                        </p:attrNameLst>
                                      </p:cBhvr>
                                      <p:to>
                                        <p:strVal val="visible"/>
                                      </p:to>
                                    </p:set>
                                    <p:animEffect transition="in" filter="dissolve">
                                      <p:cBhvr>
                                        <p:cTn id="252" dur="500"/>
                                        <p:tgtEl>
                                          <p:spTgt spid="169"/>
                                        </p:tgtEl>
                                      </p:cBhvr>
                                    </p:animEffect>
                                  </p:childTnLst>
                                </p:cTn>
                              </p:par>
                              <p:par>
                                <p:cTn id="253" presetID="9" presetClass="entr" presetSubtype="0" fill="hold" grpId="0" nodeType="withEffect">
                                  <p:stCondLst>
                                    <p:cond delay="0"/>
                                  </p:stCondLst>
                                  <p:childTnLst>
                                    <p:set>
                                      <p:cBhvr>
                                        <p:cTn id="254" dur="1" fill="hold">
                                          <p:stCondLst>
                                            <p:cond delay="0"/>
                                          </p:stCondLst>
                                        </p:cTn>
                                        <p:tgtEl>
                                          <p:spTgt spid="170"/>
                                        </p:tgtEl>
                                        <p:attrNameLst>
                                          <p:attrName>style.visibility</p:attrName>
                                        </p:attrNameLst>
                                      </p:cBhvr>
                                      <p:to>
                                        <p:strVal val="visible"/>
                                      </p:to>
                                    </p:set>
                                    <p:animEffect transition="in" filter="dissolve">
                                      <p:cBhvr>
                                        <p:cTn id="255" dur="500"/>
                                        <p:tgtEl>
                                          <p:spTgt spid="170"/>
                                        </p:tgtEl>
                                      </p:cBhvr>
                                    </p:animEffect>
                                  </p:childTnLst>
                                </p:cTn>
                              </p:par>
                              <p:par>
                                <p:cTn id="256" presetID="9" presetClass="entr" presetSubtype="0" fill="hold" grpId="0" nodeType="withEffect">
                                  <p:stCondLst>
                                    <p:cond delay="0"/>
                                  </p:stCondLst>
                                  <p:childTnLst>
                                    <p:set>
                                      <p:cBhvr>
                                        <p:cTn id="257" dur="1" fill="hold">
                                          <p:stCondLst>
                                            <p:cond delay="0"/>
                                          </p:stCondLst>
                                        </p:cTn>
                                        <p:tgtEl>
                                          <p:spTgt spid="171"/>
                                        </p:tgtEl>
                                        <p:attrNameLst>
                                          <p:attrName>style.visibility</p:attrName>
                                        </p:attrNameLst>
                                      </p:cBhvr>
                                      <p:to>
                                        <p:strVal val="visible"/>
                                      </p:to>
                                    </p:set>
                                    <p:animEffect transition="in" filter="dissolve">
                                      <p:cBhvr>
                                        <p:cTn id="258" dur="500"/>
                                        <p:tgtEl>
                                          <p:spTgt spid="171"/>
                                        </p:tgtEl>
                                      </p:cBhvr>
                                    </p:animEffect>
                                  </p:childTnLst>
                                </p:cTn>
                              </p:par>
                              <p:par>
                                <p:cTn id="259" presetID="9" presetClass="entr" presetSubtype="0" fill="hold" grpId="0" nodeType="withEffect">
                                  <p:stCondLst>
                                    <p:cond delay="0"/>
                                  </p:stCondLst>
                                  <p:childTnLst>
                                    <p:set>
                                      <p:cBhvr>
                                        <p:cTn id="260" dur="1" fill="hold">
                                          <p:stCondLst>
                                            <p:cond delay="0"/>
                                          </p:stCondLst>
                                        </p:cTn>
                                        <p:tgtEl>
                                          <p:spTgt spid="172"/>
                                        </p:tgtEl>
                                        <p:attrNameLst>
                                          <p:attrName>style.visibility</p:attrName>
                                        </p:attrNameLst>
                                      </p:cBhvr>
                                      <p:to>
                                        <p:strVal val="visible"/>
                                      </p:to>
                                    </p:set>
                                    <p:animEffect transition="in" filter="dissolve">
                                      <p:cBhvr>
                                        <p:cTn id="261" dur="500"/>
                                        <p:tgtEl>
                                          <p:spTgt spid="172"/>
                                        </p:tgtEl>
                                      </p:cBhvr>
                                    </p:animEffect>
                                  </p:childTnLst>
                                </p:cTn>
                              </p:par>
                              <p:par>
                                <p:cTn id="262" presetID="9" presetClass="entr" presetSubtype="0" fill="hold" grpId="0" nodeType="withEffect">
                                  <p:stCondLst>
                                    <p:cond delay="0"/>
                                  </p:stCondLst>
                                  <p:childTnLst>
                                    <p:set>
                                      <p:cBhvr>
                                        <p:cTn id="263" dur="1" fill="hold">
                                          <p:stCondLst>
                                            <p:cond delay="0"/>
                                          </p:stCondLst>
                                        </p:cTn>
                                        <p:tgtEl>
                                          <p:spTgt spid="173"/>
                                        </p:tgtEl>
                                        <p:attrNameLst>
                                          <p:attrName>style.visibility</p:attrName>
                                        </p:attrNameLst>
                                      </p:cBhvr>
                                      <p:to>
                                        <p:strVal val="visible"/>
                                      </p:to>
                                    </p:set>
                                    <p:animEffect transition="in" filter="dissolve">
                                      <p:cBhvr>
                                        <p:cTn id="264" dur="500"/>
                                        <p:tgtEl>
                                          <p:spTgt spid="173"/>
                                        </p:tgtEl>
                                      </p:cBhvr>
                                    </p:animEffect>
                                  </p:childTnLst>
                                </p:cTn>
                              </p:par>
                              <p:par>
                                <p:cTn id="265" presetID="9" presetClass="entr" presetSubtype="0" fill="hold" grpId="0" nodeType="withEffect">
                                  <p:stCondLst>
                                    <p:cond delay="0"/>
                                  </p:stCondLst>
                                  <p:childTnLst>
                                    <p:set>
                                      <p:cBhvr>
                                        <p:cTn id="266" dur="1" fill="hold">
                                          <p:stCondLst>
                                            <p:cond delay="0"/>
                                          </p:stCondLst>
                                        </p:cTn>
                                        <p:tgtEl>
                                          <p:spTgt spid="174"/>
                                        </p:tgtEl>
                                        <p:attrNameLst>
                                          <p:attrName>style.visibility</p:attrName>
                                        </p:attrNameLst>
                                      </p:cBhvr>
                                      <p:to>
                                        <p:strVal val="visible"/>
                                      </p:to>
                                    </p:set>
                                    <p:animEffect transition="in" filter="dissolve">
                                      <p:cBhvr>
                                        <p:cTn id="267" dur="500"/>
                                        <p:tgtEl>
                                          <p:spTgt spid="174"/>
                                        </p:tgtEl>
                                      </p:cBhvr>
                                    </p:animEffect>
                                  </p:childTnLst>
                                </p:cTn>
                              </p:par>
                              <p:par>
                                <p:cTn id="268" presetID="9" presetClass="entr" presetSubtype="0" fill="hold" grpId="0" nodeType="withEffect">
                                  <p:stCondLst>
                                    <p:cond delay="0"/>
                                  </p:stCondLst>
                                  <p:childTnLst>
                                    <p:set>
                                      <p:cBhvr>
                                        <p:cTn id="269" dur="1" fill="hold">
                                          <p:stCondLst>
                                            <p:cond delay="0"/>
                                          </p:stCondLst>
                                        </p:cTn>
                                        <p:tgtEl>
                                          <p:spTgt spid="175"/>
                                        </p:tgtEl>
                                        <p:attrNameLst>
                                          <p:attrName>style.visibility</p:attrName>
                                        </p:attrNameLst>
                                      </p:cBhvr>
                                      <p:to>
                                        <p:strVal val="visible"/>
                                      </p:to>
                                    </p:set>
                                    <p:animEffect transition="in" filter="dissolve">
                                      <p:cBhvr>
                                        <p:cTn id="270" dur="500"/>
                                        <p:tgtEl>
                                          <p:spTgt spid="175"/>
                                        </p:tgtEl>
                                      </p:cBhvr>
                                    </p:animEffect>
                                  </p:childTnLst>
                                </p:cTn>
                              </p:par>
                              <p:par>
                                <p:cTn id="271" presetID="9" presetClass="entr" presetSubtype="0" fill="hold" grpId="0" nodeType="withEffect">
                                  <p:stCondLst>
                                    <p:cond delay="0"/>
                                  </p:stCondLst>
                                  <p:childTnLst>
                                    <p:set>
                                      <p:cBhvr>
                                        <p:cTn id="272" dur="1" fill="hold">
                                          <p:stCondLst>
                                            <p:cond delay="0"/>
                                          </p:stCondLst>
                                        </p:cTn>
                                        <p:tgtEl>
                                          <p:spTgt spid="176"/>
                                        </p:tgtEl>
                                        <p:attrNameLst>
                                          <p:attrName>style.visibility</p:attrName>
                                        </p:attrNameLst>
                                      </p:cBhvr>
                                      <p:to>
                                        <p:strVal val="visible"/>
                                      </p:to>
                                    </p:set>
                                    <p:animEffect transition="in" filter="dissolve">
                                      <p:cBhvr>
                                        <p:cTn id="273" dur="500"/>
                                        <p:tgtEl>
                                          <p:spTgt spid="176"/>
                                        </p:tgtEl>
                                      </p:cBhvr>
                                    </p:animEffect>
                                  </p:childTnLst>
                                </p:cTn>
                              </p:par>
                              <p:par>
                                <p:cTn id="274" presetID="9" presetClass="entr" presetSubtype="0" fill="hold" grpId="0" nodeType="withEffect">
                                  <p:stCondLst>
                                    <p:cond delay="0"/>
                                  </p:stCondLst>
                                  <p:childTnLst>
                                    <p:set>
                                      <p:cBhvr>
                                        <p:cTn id="275" dur="1" fill="hold">
                                          <p:stCondLst>
                                            <p:cond delay="0"/>
                                          </p:stCondLst>
                                        </p:cTn>
                                        <p:tgtEl>
                                          <p:spTgt spid="177"/>
                                        </p:tgtEl>
                                        <p:attrNameLst>
                                          <p:attrName>style.visibility</p:attrName>
                                        </p:attrNameLst>
                                      </p:cBhvr>
                                      <p:to>
                                        <p:strVal val="visible"/>
                                      </p:to>
                                    </p:set>
                                    <p:animEffect transition="in" filter="dissolve">
                                      <p:cBhvr>
                                        <p:cTn id="276" dur="500"/>
                                        <p:tgtEl>
                                          <p:spTgt spid="177"/>
                                        </p:tgtEl>
                                      </p:cBhvr>
                                    </p:animEffect>
                                  </p:childTnLst>
                                </p:cTn>
                              </p:par>
                              <p:par>
                                <p:cTn id="277" presetID="9" presetClass="entr" presetSubtype="0" fill="hold" grpId="0" nodeType="withEffect">
                                  <p:stCondLst>
                                    <p:cond delay="0"/>
                                  </p:stCondLst>
                                  <p:childTnLst>
                                    <p:set>
                                      <p:cBhvr>
                                        <p:cTn id="278" dur="1" fill="hold">
                                          <p:stCondLst>
                                            <p:cond delay="0"/>
                                          </p:stCondLst>
                                        </p:cTn>
                                        <p:tgtEl>
                                          <p:spTgt spid="178"/>
                                        </p:tgtEl>
                                        <p:attrNameLst>
                                          <p:attrName>style.visibility</p:attrName>
                                        </p:attrNameLst>
                                      </p:cBhvr>
                                      <p:to>
                                        <p:strVal val="visible"/>
                                      </p:to>
                                    </p:set>
                                    <p:animEffect transition="in" filter="dissolve">
                                      <p:cBhvr>
                                        <p:cTn id="279" dur="500"/>
                                        <p:tgtEl>
                                          <p:spTgt spid="178"/>
                                        </p:tgtEl>
                                      </p:cBhvr>
                                    </p:animEffect>
                                  </p:childTnLst>
                                </p:cTn>
                              </p:par>
                              <p:par>
                                <p:cTn id="280" presetID="9" presetClass="entr" presetSubtype="0" fill="hold" grpId="0" nodeType="withEffect">
                                  <p:stCondLst>
                                    <p:cond delay="0"/>
                                  </p:stCondLst>
                                  <p:childTnLst>
                                    <p:set>
                                      <p:cBhvr>
                                        <p:cTn id="281" dur="1" fill="hold">
                                          <p:stCondLst>
                                            <p:cond delay="0"/>
                                          </p:stCondLst>
                                        </p:cTn>
                                        <p:tgtEl>
                                          <p:spTgt spid="179"/>
                                        </p:tgtEl>
                                        <p:attrNameLst>
                                          <p:attrName>style.visibility</p:attrName>
                                        </p:attrNameLst>
                                      </p:cBhvr>
                                      <p:to>
                                        <p:strVal val="visible"/>
                                      </p:to>
                                    </p:set>
                                    <p:animEffect transition="in" filter="dissolve">
                                      <p:cBhvr>
                                        <p:cTn id="282" dur="500"/>
                                        <p:tgtEl>
                                          <p:spTgt spid="179"/>
                                        </p:tgtEl>
                                      </p:cBhvr>
                                    </p:animEffect>
                                  </p:childTnLst>
                                </p:cTn>
                              </p:par>
                              <p:par>
                                <p:cTn id="283" presetID="9" presetClass="entr" presetSubtype="0" fill="hold" nodeType="withEffect">
                                  <p:stCondLst>
                                    <p:cond delay="0"/>
                                  </p:stCondLst>
                                  <p:childTnLst>
                                    <p:set>
                                      <p:cBhvr>
                                        <p:cTn id="284" dur="1" fill="hold">
                                          <p:stCondLst>
                                            <p:cond delay="0"/>
                                          </p:stCondLst>
                                        </p:cTn>
                                        <p:tgtEl>
                                          <p:spTgt spid="180"/>
                                        </p:tgtEl>
                                        <p:attrNameLst>
                                          <p:attrName>style.visibility</p:attrName>
                                        </p:attrNameLst>
                                      </p:cBhvr>
                                      <p:to>
                                        <p:strVal val="visible"/>
                                      </p:to>
                                    </p:set>
                                    <p:animEffect transition="in" filter="dissolve">
                                      <p:cBhvr>
                                        <p:cTn id="285" dur="500"/>
                                        <p:tgtEl>
                                          <p:spTgt spid="180"/>
                                        </p:tgtEl>
                                      </p:cBhvr>
                                    </p:animEffect>
                                  </p:childTnLst>
                                </p:cTn>
                              </p:par>
                              <p:par>
                                <p:cTn id="286" presetID="9" presetClass="entr" presetSubtype="0" fill="hold" nodeType="withEffect">
                                  <p:stCondLst>
                                    <p:cond delay="0"/>
                                  </p:stCondLst>
                                  <p:childTnLst>
                                    <p:set>
                                      <p:cBhvr>
                                        <p:cTn id="287" dur="1" fill="hold">
                                          <p:stCondLst>
                                            <p:cond delay="0"/>
                                          </p:stCondLst>
                                        </p:cTn>
                                        <p:tgtEl>
                                          <p:spTgt spid="181"/>
                                        </p:tgtEl>
                                        <p:attrNameLst>
                                          <p:attrName>style.visibility</p:attrName>
                                        </p:attrNameLst>
                                      </p:cBhvr>
                                      <p:to>
                                        <p:strVal val="visible"/>
                                      </p:to>
                                    </p:set>
                                    <p:animEffect transition="in" filter="dissolve">
                                      <p:cBhvr>
                                        <p:cTn id="288" dur="500"/>
                                        <p:tgtEl>
                                          <p:spTgt spid="181"/>
                                        </p:tgtEl>
                                      </p:cBhvr>
                                    </p:animEffect>
                                  </p:childTnLst>
                                </p:cTn>
                              </p:par>
                              <p:par>
                                <p:cTn id="289" presetID="9" presetClass="entr" presetSubtype="0" fill="hold" nodeType="withEffect">
                                  <p:stCondLst>
                                    <p:cond delay="0"/>
                                  </p:stCondLst>
                                  <p:childTnLst>
                                    <p:set>
                                      <p:cBhvr>
                                        <p:cTn id="290" dur="1" fill="hold">
                                          <p:stCondLst>
                                            <p:cond delay="0"/>
                                          </p:stCondLst>
                                        </p:cTn>
                                        <p:tgtEl>
                                          <p:spTgt spid="182"/>
                                        </p:tgtEl>
                                        <p:attrNameLst>
                                          <p:attrName>style.visibility</p:attrName>
                                        </p:attrNameLst>
                                      </p:cBhvr>
                                      <p:to>
                                        <p:strVal val="visible"/>
                                      </p:to>
                                    </p:set>
                                    <p:animEffect transition="in" filter="dissolve">
                                      <p:cBhvr>
                                        <p:cTn id="291" dur="500"/>
                                        <p:tgtEl>
                                          <p:spTgt spid="182"/>
                                        </p:tgtEl>
                                      </p:cBhvr>
                                    </p:animEffect>
                                  </p:childTnLst>
                                </p:cTn>
                              </p:par>
                              <p:par>
                                <p:cTn id="292" presetID="9" presetClass="entr" presetSubtype="0" fill="hold" nodeType="withEffect">
                                  <p:stCondLst>
                                    <p:cond delay="0"/>
                                  </p:stCondLst>
                                  <p:childTnLst>
                                    <p:set>
                                      <p:cBhvr>
                                        <p:cTn id="293" dur="1" fill="hold">
                                          <p:stCondLst>
                                            <p:cond delay="0"/>
                                          </p:stCondLst>
                                        </p:cTn>
                                        <p:tgtEl>
                                          <p:spTgt spid="183"/>
                                        </p:tgtEl>
                                        <p:attrNameLst>
                                          <p:attrName>style.visibility</p:attrName>
                                        </p:attrNameLst>
                                      </p:cBhvr>
                                      <p:to>
                                        <p:strVal val="visible"/>
                                      </p:to>
                                    </p:set>
                                    <p:animEffect transition="in" filter="dissolve">
                                      <p:cBhvr>
                                        <p:cTn id="294" dur="500"/>
                                        <p:tgtEl>
                                          <p:spTgt spid="183"/>
                                        </p:tgtEl>
                                      </p:cBhvr>
                                    </p:animEffect>
                                  </p:childTnLst>
                                </p:cTn>
                              </p:par>
                              <p:par>
                                <p:cTn id="295" presetID="9" presetClass="entr" presetSubtype="0" fill="hold" nodeType="withEffect">
                                  <p:stCondLst>
                                    <p:cond delay="0"/>
                                  </p:stCondLst>
                                  <p:childTnLst>
                                    <p:set>
                                      <p:cBhvr>
                                        <p:cTn id="296" dur="1" fill="hold">
                                          <p:stCondLst>
                                            <p:cond delay="0"/>
                                          </p:stCondLst>
                                        </p:cTn>
                                        <p:tgtEl>
                                          <p:spTgt spid="184"/>
                                        </p:tgtEl>
                                        <p:attrNameLst>
                                          <p:attrName>style.visibility</p:attrName>
                                        </p:attrNameLst>
                                      </p:cBhvr>
                                      <p:to>
                                        <p:strVal val="visible"/>
                                      </p:to>
                                    </p:set>
                                    <p:animEffect transition="in" filter="dissolve">
                                      <p:cBhvr>
                                        <p:cTn id="297" dur="500"/>
                                        <p:tgtEl>
                                          <p:spTgt spid="184"/>
                                        </p:tgtEl>
                                      </p:cBhvr>
                                    </p:animEffect>
                                  </p:childTnLst>
                                </p:cTn>
                              </p:par>
                              <p:par>
                                <p:cTn id="298" presetID="9" presetClass="entr" presetSubtype="0" fill="hold" nodeType="withEffect">
                                  <p:stCondLst>
                                    <p:cond delay="0"/>
                                  </p:stCondLst>
                                  <p:childTnLst>
                                    <p:set>
                                      <p:cBhvr>
                                        <p:cTn id="299" dur="1" fill="hold">
                                          <p:stCondLst>
                                            <p:cond delay="0"/>
                                          </p:stCondLst>
                                        </p:cTn>
                                        <p:tgtEl>
                                          <p:spTgt spid="185"/>
                                        </p:tgtEl>
                                        <p:attrNameLst>
                                          <p:attrName>style.visibility</p:attrName>
                                        </p:attrNameLst>
                                      </p:cBhvr>
                                      <p:to>
                                        <p:strVal val="visible"/>
                                      </p:to>
                                    </p:set>
                                    <p:animEffect transition="in" filter="dissolve">
                                      <p:cBhvr>
                                        <p:cTn id="300" dur="500"/>
                                        <p:tgtEl>
                                          <p:spTgt spid="185"/>
                                        </p:tgtEl>
                                      </p:cBhvr>
                                    </p:animEffect>
                                  </p:childTnLst>
                                </p:cTn>
                              </p:par>
                            </p:childTnLst>
                          </p:cTn>
                        </p:par>
                        <p:par>
                          <p:cTn id="301" fill="hold">
                            <p:stCondLst>
                              <p:cond delay="3000"/>
                            </p:stCondLst>
                            <p:childTnLst>
                              <p:par>
                                <p:cTn id="302" presetID="9" presetClass="exit" presetSubtype="0" fill="hold" nodeType="afterEffect">
                                  <p:stCondLst>
                                    <p:cond delay="0"/>
                                  </p:stCondLst>
                                  <p:childTnLst>
                                    <p:animEffect transition="out" filter="dissolve">
                                      <p:cBhvr>
                                        <p:cTn id="303" dur="1000"/>
                                        <p:tgtEl>
                                          <p:spTgt spid="169"/>
                                        </p:tgtEl>
                                      </p:cBhvr>
                                    </p:animEffect>
                                    <p:set>
                                      <p:cBhvr>
                                        <p:cTn id="304" dur="1" fill="hold">
                                          <p:stCondLst>
                                            <p:cond delay="999"/>
                                          </p:stCondLst>
                                        </p:cTn>
                                        <p:tgtEl>
                                          <p:spTgt spid="169"/>
                                        </p:tgtEl>
                                        <p:attrNameLst>
                                          <p:attrName>style.visibility</p:attrName>
                                        </p:attrNameLst>
                                      </p:cBhvr>
                                      <p:to>
                                        <p:strVal val="hidden"/>
                                      </p:to>
                                    </p:set>
                                  </p:childTnLst>
                                </p:cTn>
                              </p:par>
                              <p:par>
                                <p:cTn id="305" presetID="9" presetClass="exit" presetSubtype="0" fill="hold" grpId="1" nodeType="withEffect">
                                  <p:stCondLst>
                                    <p:cond delay="0"/>
                                  </p:stCondLst>
                                  <p:childTnLst>
                                    <p:animEffect transition="out" filter="dissolve">
                                      <p:cBhvr>
                                        <p:cTn id="306" dur="1000"/>
                                        <p:tgtEl>
                                          <p:spTgt spid="170"/>
                                        </p:tgtEl>
                                      </p:cBhvr>
                                    </p:animEffect>
                                    <p:set>
                                      <p:cBhvr>
                                        <p:cTn id="307" dur="1" fill="hold">
                                          <p:stCondLst>
                                            <p:cond delay="999"/>
                                          </p:stCondLst>
                                        </p:cTn>
                                        <p:tgtEl>
                                          <p:spTgt spid="170"/>
                                        </p:tgtEl>
                                        <p:attrNameLst>
                                          <p:attrName>style.visibility</p:attrName>
                                        </p:attrNameLst>
                                      </p:cBhvr>
                                      <p:to>
                                        <p:strVal val="hidden"/>
                                      </p:to>
                                    </p:set>
                                  </p:childTnLst>
                                </p:cTn>
                              </p:par>
                              <p:par>
                                <p:cTn id="308" presetID="9" presetClass="exit" presetSubtype="0" fill="hold" grpId="1" nodeType="withEffect">
                                  <p:stCondLst>
                                    <p:cond delay="0"/>
                                  </p:stCondLst>
                                  <p:childTnLst>
                                    <p:animEffect transition="out" filter="dissolve">
                                      <p:cBhvr>
                                        <p:cTn id="309" dur="1000"/>
                                        <p:tgtEl>
                                          <p:spTgt spid="172"/>
                                        </p:tgtEl>
                                      </p:cBhvr>
                                    </p:animEffect>
                                    <p:set>
                                      <p:cBhvr>
                                        <p:cTn id="310" dur="1" fill="hold">
                                          <p:stCondLst>
                                            <p:cond delay="999"/>
                                          </p:stCondLst>
                                        </p:cTn>
                                        <p:tgtEl>
                                          <p:spTgt spid="172"/>
                                        </p:tgtEl>
                                        <p:attrNameLst>
                                          <p:attrName>style.visibility</p:attrName>
                                        </p:attrNameLst>
                                      </p:cBhvr>
                                      <p:to>
                                        <p:strVal val="hidden"/>
                                      </p:to>
                                    </p:set>
                                  </p:childTnLst>
                                </p:cTn>
                              </p:par>
                              <p:par>
                                <p:cTn id="311" presetID="9" presetClass="exit" presetSubtype="0" fill="hold" grpId="1" nodeType="withEffect">
                                  <p:stCondLst>
                                    <p:cond delay="0"/>
                                  </p:stCondLst>
                                  <p:childTnLst>
                                    <p:animEffect transition="out" filter="dissolve">
                                      <p:cBhvr>
                                        <p:cTn id="312" dur="1000"/>
                                        <p:tgtEl>
                                          <p:spTgt spid="173"/>
                                        </p:tgtEl>
                                      </p:cBhvr>
                                    </p:animEffect>
                                    <p:set>
                                      <p:cBhvr>
                                        <p:cTn id="313" dur="1" fill="hold">
                                          <p:stCondLst>
                                            <p:cond delay="999"/>
                                          </p:stCondLst>
                                        </p:cTn>
                                        <p:tgtEl>
                                          <p:spTgt spid="173"/>
                                        </p:tgtEl>
                                        <p:attrNameLst>
                                          <p:attrName>style.visibility</p:attrName>
                                        </p:attrNameLst>
                                      </p:cBhvr>
                                      <p:to>
                                        <p:strVal val="hidden"/>
                                      </p:to>
                                    </p:set>
                                  </p:childTnLst>
                                </p:cTn>
                              </p:par>
                              <p:par>
                                <p:cTn id="314" presetID="9" presetClass="exit" presetSubtype="0" fill="hold" grpId="1" nodeType="withEffect">
                                  <p:stCondLst>
                                    <p:cond delay="0"/>
                                  </p:stCondLst>
                                  <p:childTnLst>
                                    <p:animEffect transition="out" filter="dissolve">
                                      <p:cBhvr>
                                        <p:cTn id="315" dur="1000"/>
                                        <p:tgtEl>
                                          <p:spTgt spid="174"/>
                                        </p:tgtEl>
                                      </p:cBhvr>
                                    </p:animEffect>
                                    <p:set>
                                      <p:cBhvr>
                                        <p:cTn id="316" dur="1" fill="hold">
                                          <p:stCondLst>
                                            <p:cond delay="999"/>
                                          </p:stCondLst>
                                        </p:cTn>
                                        <p:tgtEl>
                                          <p:spTgt spid="174"/>
                                        </p:tgtEl>
                                        <p:attrNameLst>
                                          <p:attrName>style.visibility</p:attrName>
                                        </p:attrNameLst>
                                      </p:cBhvr>
                                      <p:to>
                                        <p:strVal val="hidden"/>
                                      </p:to>
                                    </p:set>
                                  </p:childTnLst>
                                </p:cTn>
                              </p:par>
                              <p:par>
                                <p:cTn id="317" presetID="9" presetClass="exit" presetSubtype="0" fill="hold" grpId="1" nodeType="withEffect">
                                  <p:stCondLst>
                                    <p:cond delay="0"/>
                                  </p:stCondLst>
                                  <p:childTnLst>
                                    <p:animEffect transition="out" filter="dissolve">
                                      <p:cBhvr>
                                        <p:cTn id="318" dur="1000"/>
                                        <p:tgtEl>
                                          <p:spTgt spid="176"/>
                                        </p:tgtEl>
                                      </p:cBhvr>
                                    </p:animEffect>
                                    <p:set>
                                      <p:cBhvr>
                                        <p:cTn id="319" dur="1" fill="hold">
                                          <p:stCondLst>
                                            <p:cond delay="999"/>
                                          </p:stCondLst>
                                        </p:cTn>
                                        <p:tgtEl>
                                          <p:spTgt spid="176"/>
                                        </p:tgtEl>
                                        <p:attrNameLst>
                                          <p:attrName>style.visibility</p:attrName>
                                        </p:attrNameLst>
                                      </p:cBhvr>
                                      <p:to>
                                        <p:strVal val="hidden"/>
                                      </p:to>
                                    </p:set>
                                  </p:childTnLst>
                                </p:cTn>
                              </p:par>
                              <p:par>
                                <p:cTn id="320" presetID="9" presetClass="exit" presetSubtype="0" fill="hold" grpId="1" nodeType="withEffect">
                                  <p:stCondLst>
                                    <p:cond delay="0"/>
                                  </p:stCondLst>
                                  <p:childTnLst>
                                    <p:animEffect transition="out" filter="dissolve">
                                      <p:cBhvr>
                                        <p:cTn id="321" dur="1000"/>
                                        <p:tgtEl>
                                          <p:spTgt spid="177"/>
                                        </p:tgtEl>
                                      </p:cBhvr>
                                    </p:animEffect>
                                    <p:set>
                                      <p:cBhvr>
                                        <p:cTn id="322" dur="1" fill="hold">
                                          <p:stCondLst>
                                            <p:cond delay="999"/>
                                          </p:stCondLst>
                                        </p:cTn>
                                        <p:tgtEl>
                                          <p:spTgt spid="177"/>
                                        </p:tgtEl>
                                        <p:attrNameLst>
                                          <p:attrName>style.visibility</p:attrName>
                                        </p:attrNameLst>
                                      </p:cBhvr>
                                      <p:to>
                                        <p:strVal val="hidden"/>
                                      </p:to>
                                    </p:set>
                                  </p:childTnLst>
                                </p:cTn>
                              </p:par>
                              <p:par>
                                <p:cTn id="323" presetID="9" presetClass="exit" presetSubtype="0" fill="hold" grpId="1" nodeType="withEffect">
                                  <p:stCondLst>
                                    <p:cond delay="0"/>
                                  </p:stCondLst>
                                  <p:childTnLst>
                                    <p:animEffect transition="out" filter="dissolve">
                                      <p:cBhvr>
                                        <p:cTn id="324" dur="1000"/>
                                        <p:tgtEl>
                                          <p:spTgt spid="178"/>
                                        </p:tgtEl>
                                      </p:cBhvr>
                                    </p:animEffect>
                                    <p:set>
                                      <p:cBhvr>
                                        <p:cTn id="325" dur="1" fill="hold">
                                          <p:stCondLst>
                                            <p:cond delay="999"/>
                                          </p:stCondLst>
                                        </p:cTn>
                                        <p:tgtEl>
                                          <p:spTgt spid="178"/>
                                        </p:tgtEl>
                                        <p:attrNameLst>
                                          <p:attrName>style.visibility</p:attrName>
                                        </p:attrNameLst>
                                      </p:cBhvr>
                                      <p:to>
                                        <p:strVal val="hidden"/>
                                      </p:to>
                                    </p:set>
                                  </p:childTnLst>
                                </p:cTn>
                              </p:par>
                              <p:par>
                                <p:cTn id="326" presetID="9" presetClass="exit" presetSubtype="0" fill="hold" grpId="1" nodeType="withEffect">
                                  <p:stCondLst>
                                    <p:cond delay="0"/>
                                  </p:stCondLst>
                                  <p:childTnLst>
                                    <p:animEffect transition="out" filter="dissolve">
                                      <p:cBhvr>
                                        <p:cTn id="327" dur="1000"/>
                                        <p:tgtEl>
                                          <p:spTgt spid="179"/>
                                        </p:tgtEl>
                                      </p:cBhvr>
                                    </p:animEffect>
                                    <p:set>
                                      <p:cBhvr>
                                        <p:cTn id="328" dur="1" fill="hold">
                                          <p:stCondLst>
                                            <p:cond delay="999"/>
                                          </p:stCondLst>
                                        </p:cTn>
                                        <p:tgtEl>
                                          <p:spTgt spid="179"/>
                                        </p:tgtEl>
                                        <p:attrNameLst>
                                          <p:attrName>style.visibility</p:attrName>
                                        </p:attrNameLst>
                                      </p:cBhvr>
                                      <p:to>
                                        <p:strVal val="hidden"/>
                                      </p:to>
                                    </p:set>
                                  </p:childTnLst>
                                </p:cTn>
                              </p:par>
                              <p:par>
                                <p:cTn id="329" presetID="9" presetClass="exit" presetSubtype="0" fill="hold" nodeType="withEffect">
                                  <p:stCondLst>
                                    <p:cond delay="0"/>
                                  </p:stCondLst>
                                  <p:childTnLst>
                                    <p:animEffect transition="out" filter="dissolve">
                                      <p:cBhvr>
                                        <p:cTn id="330" dur="1000"/>
                                        <p:tgtEl>
                                          <p:spTgt spid="180"/>
                                        </p:tgtEl>
                                      </p:cBhvr>
                                    </p:animEffect>
                                    <p:set>
                                      <p:cBhvr>
                                        <p:cTn id="331" dur="1" fill="hold">
                                          <p:stCondLst>
                                            <p:cond delay="999"/>
                                          </p:stCondLst>
                                        </p:cTn>
                                        <p:tgtEl>
                                          <p:spTgt spid="180"/>
                                        </p:tgtEl>
                                        <p:attrNameLst>
                                          <p:attrName>style.visibility</p:attrName>
                                        </p:attrNameLst>
                                      </p:cBhvr>
                                      <p:to>
                                        <p:strVal val="hidden"/>
                                      </p:to>
                                    </p:set>
                                  </p:childTnLst>
                                </p:cTn>
                              </p:par>
                              <p:par>
                                <p:cTn id="332" presetID="9" presetClass="exit" presetSubtype="0" fill="hold" nodeType="withEffect">
                                  <p:stCondLst>
                                    <p:cond delay="0"/>
                                  </p:stCondLst>
                                  <p:childTnLst>
                                    <p:animEffect transition="out" filter="dissolve">
                                      <p:cBhvr>
                                        <p:cTn id="333" dur="1000"/>
                                        <p:tgtEl>
                                          <p:spTgt spid="181"/>
                                        </p:tgtEl>
                                      </p:cBhvr>
                                    </p:animEffect>
                                    <p:set>
                                      <p:cBhvr>
                                        <p:cTn id="334" dur="1" fill="hold">
                                          <p:stCondLst>
                                            <p:cond delay="999"/>
                                          </p:stCondLst>
                                        </p:cTn>
                                        <p:tgtEl>
                                          <p:spTgt spid="181"/>
                                        </p:tgtEl>
                                        <p:attrNameLst>
                                          <p:attrName>style.visibility</p:attrName>
                                        </p:attrNameLst>
                                      </p:cBhvr>
                                      <p:to>
                                        <p:strVal val="hidden"/>
                                      </p:to>
                                    </p:set>
                                  </p:childTnLst>
                                </p:cTn>
                              </p:par>
                              <p:par>
                                <p:cTn id="335" presetID="9" presetClass="exit" presetSubtype="0" fill="hold" nodeType="withEffect">
                                  <p:stCondLst>
                                    <p:cond delay="0"/>
                                  </p:stCondLst>
                                  <p:childTnLst>
                                    <p:animEffect transition="out" filter="dissolve">
                                      <p:cBhvr>
                                        <p:cTn id="336" dur="1000"/>
                                        <p:tgtEl>
                                          <p:spTgt spid="182"/>
                                        </p:tgtEl>
                                      </p:cBhvr>
                                    </p:animEffect>
                                    <p:set>
                                      <p:cBhvr>
                                        <p:cTn id="337" dur="1" fill="hold">
                                          <p:stCondLst>
                                            <p:cond delay="999"/>
                                          </p:stCondLst>
                                        </p:cTn>
                                        <p:tgtEl>
                                          <p:spTgt spid="182"/>
                                        </p:tgtEl>
                                        <p:attrNameLst>
                                          <p:attrName>style.visibility</p:attrName>
                                        </p:attrNameLst>
                                      </p:cBhvr>
                                      <p:to>
                                        <p:strVal val="hidden"/>
                                      </p:to>
                                    </p:set>
                                  </p:childTnLst>
                                </p:cTn>
                              </p:par>
                              <p:par>
                                <p:cTn id="338" presetID="9" presetClass="exit" presetSubtype="0" fill="hold" nodeType="withEffect">
                                  <p:stCondLst>
                                    <p:cond delay="0"/>
                                  </p:stCondLst>
                                  <p:childTnLst>
                                    <p:animEffect transition="out" filter="dissolve">
                                      <p:cBhvr>
                                        <p:cTn id="339" dur="1000"/>
                                        <p:tgtEl>
                                          <p:spTgt spid="183"/>
                                        </p:tgtEl>
                                      </p:cBhvr>
                                    </p:animEffect>
                                    <p:set>
                                      <p:cBhvr>
                                        <p:cTn id="340" dur="1" fill="hold">
                                          <p:stCondLst>
                                            <p:cond delay="999"/>
                                          </p:stCondLst>
                                        </p:cTn>
                                        <p:tgtEl>
                                          <p:spTgt spid="183"/>
                                        </p:tgtEl>
                                        <p:attrNameLst>
                                          <p:attrName>style.visibility</p:attrName>
                                        </p:attrNameLst>
                                      </p:cBhvr>
                                      <p:to>
                                        <p:strVal val="hidden"/>
                                      </p:to>
                                    </p:set>
                                  </p:childTnLst>
                                </p:cTn>
                              </p:par>
                              <p:par>
                                <p:cTn id="341" presetID="9" presetClass="exit" presetSubtype="0" fill="hold" nodeType="withEffect">
                                  <p:stCondLst>
                                    <p:cond delay="0"/>
                                  </p:stCondLst>
                                  <p:childTnLst>
                                    <p:animEffect transition="out" filter="dissolve">
                                      <p:cBhvr>
                                        <p:cTn id="342" dur="1000"/>
                                        <p:tgtEl>
                                          <p:spTgt spid="184"/>
                                        </p:tgtEl>
                                      </p:cBhvr>
                                    </p:animEffect>
                                    <p:set>
                                      <p:cBhvr>
                                        <p:cTn id="343" dur="1" fill="hold">
                                          <p:stCondLst>
                                            <p:cond delay="999"/>
                                          </p:stCondLst>
                                        </p:cTn>
                                        <p:tgtEl>
                                          <p:spTgt spid="184"/>
                                        </p:tgtEl>
                                        <p:attrNameLst>
                                          <p:attrName>style.visibility</p:attrName>
                                        </p:attrNameLst>
                                      </p:cBhvr>
                                      <p:to>
                                        <p:strVal val="hidden"/>
                                      </p:to>
                                    </p:set>
                                  </p:childTnLst>
                                </p:cTn>
                              </p:par>
                              <p:par>
                                <p:cTn id="344" presetID="9" presetClass="exit" presetSubtype="0" fill="hold" nodeType="withEffect">
                                  <p:stCondLst>
                                    <p:cond delay="0"/>
                                  </p:stCondLst>
                                  <p:childTnLst>
                                    <p:animEffect transition="out" filter="dissolve">
                                      <p:cBhvr>
                                        <p:cTn id="345" dur="1000"/>
                                        <p:tgtEl>
                                          <p:spTgt spid="185"/>
                                        </p:tgtEl>
                                      </p:cBhvr>
                                    </p:animEffect>
                                    <p:set>
                                      <p:cBhvr>
                                        <p:cTn id="346" dur="1" fill="hold">
                                          <p:stCondLst>
                                            <p:cond delay="999"/>
                                          </p:stCondLst>
                                        </p:cTn>
                                        <p:tgtEl>
                                          <p:spTgt spid="185"/>
                                        </p:tgtEl>
                                        <p:attrNameLst>
                                          <p:attrName>style.visibility</p:attrName>
                                        </p:attrNameLst>
                                      </p:cBhvr>
                                      <p:to>
                                        <p:strVal val="hidden"/>
                                      </p:to>
                                    </p:set>
                                  </p:childTnLst>
                                </p:cTn>
                              </p:par>
                              <p:par>
                                <p:cTn id="347" presetID="9" presetClass="exit" presetSubtype="0" fill="hold" grpId="1" nodeType="withEffect">
                                  <p:stCondLst>
                                    <p:cond delay="0"/>
                                  </p:stCondLst>
                                  <p:childTnLst>
                                    <p:animEffect transition="out" filter="dissolve">
                                      <p:cBhvr>
                                        <p:cTn id="348" dur="1000"/>
                                        <p:tgtEl>
                                          <p:spTgt spid="171"/>
                                        </p:tgtEl>
                                      </p:cBhvr>
                                    </p:animEffect>
                                    <p:set>
                                      <p:cBhvr>
                                        <p:cTn id="349" dur="1" fill="hold">
                                          <p:stCondLst>
                                            <p:cond delay="999"/>
                                          </p:stCondLst>
                                        </p:cTn>
                                        <p:tgtEl>
                                          <p:spTgt spid="171"/>
                                        </p:tgtEl>
                                        <p:attrNameLst>
                                          <p:attrName>style.visibility</p:attrName>
                                        </p:attrNameLst>
                                      </p:cBhvr>
                                      <p:to>
                                        <p:strVal val="hidden"/>
                                      </p:to>
                                    </p:set>
                                  </p:childTnLst>
                                </p:cTn>
                              </p:par>
                            </p:childTnLst>
                          </p:cTn>
                        </p:par>
                        <p:par>
                          <p:cTn id="350" fill="hold">
                            <p:stCondLst>
                              <p:cond delay="4000"/>
                            </p:stCondLst>
                            <p:childTnLst>
                              <p:par>
                                <p:cTn id="351" presetID="0" presetClass="path" presetSubtype="0" accel="50000" decel="50000" fill="hold" nodeType="afterEffect">
                                  <p:stCondLst>
                                    <p:cond delay="0"/>
                                  </p:stCondLst>
                                  <p:childTnLst>
                                    <p:animMotion origin="layout" path="M 0 0 L 0 -0.21112 " pathEditMode="relative" ptsTypes="AA">
                                      <p:cBhvr>
                                        <p:cTn id="352" dur="2000" fill="hold"/>
                                        <p:tgtEl>
                                          <p:spTgt spid="159"/>
                                        </p:tgtEl>
                                        <p:attrNameLst>
                                          <p:attrName>ppt_x</p:attrName>
                                          <p:attrName>ppt_y</p:attrName>
                                        </p:attrNameLst>
                                      </p:cBhvr>
                                    </p:animMotion>
                                  </p:childTnLst>
                                </p:cTn>
                              </p:par>
                              <p:par>
                                <p:cTn id="353" presetID="0" presetClass="path" presetSubtype="0" accel="50000" decel="50000" fill="hold" nodeType="withEffect">
                                  <p:stCondLst>
                                    <p:cond delay="0"/>
                                  </p:stCondLst>
                                  <p:childTnLst>
                                    <p:animMotion origin="layout" path="M 0 0 L 0 -0.21112 " pathEditMode="relative" ptsTypes="AA">
                                      <p:cBhvr>
                                        <p:cTn id="354" dur="2000" fill="hold"/>
                                        <p:tgtEl>
                                          <p:spTgt spid="168"/>
                                        </p:tgtEl>
                                        <p:attrNameLst>
                                          <p:attrName>ppt_x</p:attrName>
                                          <p:attrName>ppt_y</p:attrName>
                                        </p:attrNameLst>
                                      </p:cBhvr>
                                    </p:animMotion>
                                  </p:childTnLst>
                                </p:cTn>
                              </p:par>
                              <p:par>
                                <p:cTn id="355" presetID="0" presetClass="path" presetSubtype="0" accel="50000" decel="50000" fill="hold" nodeType="withEffect">
                                  <p:stCondLst>
                                    <p:cond delay="0"/>
                                  </p:stCondLst>
                                  <p:childTnLst>
                                    <p:animMotion origin="layout" path="M 0 0 L 0 -0.21112 " pathEditMode="relative" ptsTypes="AA">
                                      <p:cBhvr>
                                        <p:cTn id="356" dur="2000" fill="hold"/>
                                        <p:tgtEl>
                                          <p:spTgt spid="169"/>
                                        </p:tgtEl>
                                        <p:attrNameLst>
                                          <p:attrName>ppt_x</p:attrName>
                                          <p:attrName>ppt_y</p:attrName>
                                        </p:attrNameLst>
                                      </p:cBhvr>
                                    </p:animMotion>
                                  </p:childTnLst>
                                </p:cTn>
                              </p:par>
                              <p:par>
                                <p:cTn id="357" presetID="0" presetClass="path" presetSubtype="0" accel="50000" decel="50000" fill="hold" grpId="2" nodeType="withEffect">
                                  <p:stCondLst>
                                    <p:cond delay="0"/>
                                  </p:stCondLst>
                                  <p:childTnLst>
                                    <p:animMotion origin="layout" path="M 0 0 L 0 -0.21112 " pathEditMode="relative" ptsTypes="AA">
                                      <p:cBhvr>
                                        <p:cTn id="358" dur="2000" fill="hold"/>
                                        <p:tgtEl>
                                          <p:spTgt spid="170"/>
                                        </p:tgtEl>
                                        <p:attrNameLst>
                                          <p:attrName>ppt_x</p:attrName>
                                          <p:attrName>ppt_y</p:attrName>
                                        </p:attrNameLst>
                                      </p:cBhvr>
                                    </p:animMotion>
                                  </p:childTnLst>
                                </p:cTn>
                              </p:par>
                              <p:par>
                                <p:cTn id="359" presetID="0" presetClass="path" presetSubtype="0" accel="50000" decel="50000" fill="hold" grpId="2" nodeType="withEffect">
                                  <p:stCondLst>
                                    <p:cond delay="0"/>
                                  </p:stCondLst>
                                  <p:childTnLst>
                                    <p:animMotion origin="layout" path="M 0 0 L 0 -0.21112 " pathEditMode="relative" ptsTypes="AA">
                                      <p:cBhvr>
                                        <p:cTn id="360" dur="2000" fill="hold"/>
                                        <p:tgtEl>
                                          <p:spTgt spid="171"/>
                                        </p:tgtEl>
                                        <p:attrNameLst>
                                          <p:attrName>ppt_x</p:attrName>
                                          <p:attrName>ppt_y</p:attrName>
                                        </p:attrNameLst>
                                      </p:cBhvr>
                                    </p:animMotion>
                                  </p:childTnLst>
                                </p:cTn>
                              </p:par>
                              <p:par>
                                <p:cTn id="361" presetID="0" presetClass="path" presetSubtype="0" accel="50000" decel="50000" fill="hold" grpId="2" nodeType="withEffect">
                                  <p:stCondLst>
                                    <p:cond delay="0"/>
                                  </p:stCondLst>
                                  <p:childTnLst>
                                    <p:animMotion origin="layout" path="M 0 0 L 0 -0.21112 " pathEditMode="relative" ptsTypes="AA">
                                      <p:cBhvr>
                                        <p:cTn id="362" dur="2000" fill="hold"/>
                                        <p:tgtEl>
                                          <p:spTgt spid="172"/>
                                        </p:tgtEl>
                                        <p:attrNameLst>
                                          <p:attrName>ppt_x</p:attrName>
                                          <p:attrName>ppt_y</p:attrName>
                                        </p:attrNameLst>
                                      </p:cBhvr>
                                    </p:animMotion>
                                  </p:childTnLst>
                                </p:cTn>
                              </p:par>
                              <p:par>
                                <p:cTn id="363" presetID="0" presetClass="path" presetSubtype="0" accel="50000" decel="50000" fill="hold" grpId="2" nodeType="withEffect">
                                  <p:stCondLst>
                                    <p:cond delay="0"/>
                                  </p:stCondLst>
                                  <p:childTnLst>
                                    <p:animMotion origin="layout" path="M 0 0 L 0 -0.21112 " pathEditMode="relative" ptsTypes="AA">
                                      <p:cBhvr>
                                        <p:cTn id="364" dur="2000" fill="hold"/>
                                        <p:tgtEl>
                                          <p:spTgt spid="173"/>
                                        </p:tgtEl>
                                        <p:attrNameLst>
                                          <p:attrName>ppt_x</p:attrName>
                                          <p:attrName>ppt_y</p:attrName>
                                        </p:attrNameLst>
                                      </p:cBhvr>
                                    </p:animMotion>
                                  </p:childTnLst>
                                </p:cTn>
                              </p:par>
                              <p:par>
                                <p:cTn id="365" presetID="0" presetClass="path" presetSubtype="0" accel="50000" decel="50000" fill="hold" grpId="2" nodeType="withEffect">
                                  <p:stCondLst>
                                    <p:cond delay="0"/>
                                  </p:stCondLst>
                                  <p:childTnLst>
                                    <p:animMotion origin="layout" path="M 0 0 L 0 -0.21112 " pathEditMode="relative" ptsTypes="AA">
                                      <p:cBhvr>
                                        <p:cTn id="366" dur="2000" fill="hold"/>
                                        <p:tgtEl>
                                          <p:spTgt spid="174"/>
                                        </p:tgtEl>
                                        <p:attrNameLst>
                                          <p:attrName>ppt_x</p:attrName>
                                          <p:attrName>ppt_y</p:attrName>
                                        </p:attrNameLst>
                                      </p:cBhvr>
                                    </p:animMotion>
                                  </p:childTnLst>
                                </p:cTn>
                              </p:par>
                              <p:par>
                                <p:cTn id="367" presetID="0" presetClass="path" presetSubtype="0" accel="50000" decel="50000" fill="hold" grpId="1" nodeType="withEffect">
                                  <p:stCondLst>
                                    <p:cond delay="0"/>
                                  </p:stCondLst>
                                  <p:childTnLst>
                                    <p:animMotion origin="layout" path="M 0 0 L 0 -0.21112 " pathEditMode="relative" ptsTypes="AA">
                                      <p:cBhvr>
                                        <p:cTn id="368" dur="2000" fill="hold"/>
                                        <p:tgtEl>
                                          <p:spTgt spid="175"/>
                                        </p:tgtEl>
                                        <p:attrNameLst>
                                          <p:attrName>ppt_x</p:attrName>
                                          <p:attrName>ppt_y</p:attrName>
                                        </p:attrNameLst>
                                      </p:cBhvr>
                                    </p:animMotion>
                                  </p:childTnLst>
                                </p:cTn>
                              </p:par>
                              <p:par>
                                <p:cTn id="369" presetID="0" presetClass="path" presetSubtype="0" accel="50000" decel="50000" fill="hold" grpId="2" nodeType="withEffect">
                                  <p:stCondLst>
                                    <p:cond delay="0"/>
                                  </p:stCondLst>
                                  <p:childTnLst>
                                    <p:animMotion origin="layout" path="M 0 0 L 0 -0.21112 " pathEditMode="relative" ptsTypes="AA">
                                      <p:cBhvr>
                                        <p:cTn id="370" dur="2000" fill="hold"/>
                                        <p:tgtEl>
                                          <p:spTgt spid="176"/>
                                        </p:tgtEl>
                                        <p:attrNameLst>
                                          <p:attrName>ppt_x</p:attrName>
                                          <p:attrName>ppt_y</p:attrName>
                                        </p:attrNameLst>
                                      </p:cBhvr>
                                    </p:animMotion>
                                  </p:childTnLst>
                                </p:cTn>
                              </p:par>
                              <p:par>
                                <p:cTn id="371" presetID="0" presetClass="path" presetSubtype="0" accel="50000" decel="50000" fill="hold" grpId="2" nodeType="withEffect">
                                  <p:stCondLst>
                                    <p:cond delay="0"/>
                                  </p:stCondLst>
                                  <p:childTnLst>
                                    <p:animMotion origin="layout" path="M 0 0 L 0 -0.21112 " pathEditMode="relative" ptsTypes="AA">
                                      <p:cBhvr>
                                        <p:cTn id="372" dur="2000" fill="hold"/>
                                        <p:tgtEl>
                                          <p:spTgt spid="177"/>
                                        </p:tgtEl>
                                        <p:attrNameLst>
                                          <p:attrName>ppt_x</p:attrName>
                                          <p:attrName>ppt_y</p:attrName>
                                        </p:attrNameLst>
                                      </p:cBhvr>
                                    </p:animMotion>
                                  </p:childTnLst>
                                </p:cTn>
                              </p:par>
                              <p:par>
                                <p:cTn id="373" presetID="0" presetClass="path" presetSubtype="0" accel="50000" decel="50000" fill="hold" grpId="2" nodeType="withEffect">
                                  <p:stCondLst>
                                    <p:cond delay="0"/>
                                  </p:stCondLst>
                                  <p:childTnLst>
                                    <p:animMotion origin="layout" path="M 0 0 L 0 -0.21112 " pathEditMode="relative" ptsTypes="AA">
                                      <p:cBhvr>
                                        <p:cTn id="374" dur="2000" fill="hold"/>
                                        <p:tgtEl>
                                          <p:spTgt spid="178"/>
                                        </p:tgtEl>
                                        <p:attrNameLst>
                                          <p:attrName>ppt_x</p:attrName>
                                          <p:attrName>ppt_y</p:attrName>
                                        </p:attrNameLst>
                                      </p:cBhvr>
                                    </p:animMotion>
                                  </p:childTnLst>
                                </p:cTn>
                              </p:par>
                              <p:par>
                                <p:cTn id="375" presetID="0" presetClass="path" presetSubtype="0" accel="50000" decel="50000" fill="hold" grpId="2" nodeType="withEffect">
                                  <p:stCondLst>
                                    <p:cond delay="0"/>
                                  </p:stCondLst>
                                  <p:childTnLst>
                                    <p:animMotion origin="layout" path="M 0 0 L 0 -0.21112 " pathEditMode="relative" ptsTypes="AA">
                                      <p:cBhvr>
                                        <p:cTn id="376" dur="2000" fill="hold"/>
                                        <p:tgtEl>
                                          <p:spTgt spid="179"/>
                                        </p:tgtEl>
                                        <p:attrNameLst>
                                          <p:attrName>ppt_x</p:attrName>
                                          <p:attrName>ppt_y</p:attrName>
                                        </p:attrNameLst>
                                      </p:cBhvr>
                                    </p:animMotion>
                                  </p:childTnLst>
                                </p:cTn>
                              </p:par>
                              <p:par>
                                <p:cTn id="377" presetID="0" presetClass="path" presetSubtype="0" accel="50000" decel="50000" fill="hold" nodeType="withEffect">
                                  <p:stCondLst>
                                    <p:cond delay="0"/>
                                  </p:stCondLst>
                                  <p:childTnLst>
                                    <p:animMotion origin="layout" path="M 0 0 L 0 -0.21112 " pathEditMode="relative" ptsTypes="AA">
                                      <p:cBhvr>
                                        <p:cTn id="378" dur="2000" fill="hold"/>
                                        <p:tgtEl>
                                          <p:spTgt spid="180"/>
                                        </p:tgtEl>
                                        <p:attrNameLst>
                                          <p:attrName>ppt_x</p:attrName>
                                          <p:attrName>ppt_y</p:attrName>
                                        </p:attrNameLst>
                                      </p:cBhvr>
                                    </p:animMotion>
                                  </p:childTnLst>
                                </p:cTn>
                              </p:par>
                              <p:par>
                                <p:cTn id="379" presetID="0" presetClass="path" presetSubtype="0" accel="50000" decel="50000" fill="hold" nodeType="withEffect">
                                  <p:stCondLst>
                                    <p:cond delay="0"/>
                                  </p:stCondLst>
                                  <p:childTnLst>
                                    <p:animMotion origin="layout" path="M 0 0 L 0 -0.21112 " pathEditMode="relative" ptsTypes="AA">
                                      <p:cBhvr>
                                        <p:cTn id="380" dur="2000" fill="hold"/>
                                        <p:tgtEl>
                                          <p:spTgt spid="181"/>
                                        </p:tgtEl>
                                        <p:attrNameLst>
                                          <p:attrName>ppt_x</p:attrName>
                                          <p:attrName>ppt_y</p:attrName>
                                        </p:attrNameLst>
                                      </p:cBhvr>
                                    </p:animMotion>
                                  </p:childTnLst>
                                </p:cTn>
                              </p:par>
                              <p:par>
                                <p:cTn id="381" presetID="0" presetClass="path" presetSubtype="0" accel="50000" decel="50000" fill="hold" nodeType="withEffect">
                                  <p:stCondLst>
                                    <p:cond delay="0"/>
                                  </p:stCondLst>
                                  <p:childTnLst>
                                    <p:animMotion origin="layout" path="M 0 0 L 0 -0.21112 " pathEditMode="relative" ptsTypes="AA">
                                      <p:cBhvr>
                                        <p:cTn id="382" dur="2000" fill="hold"/>
                                        <p:tgtEl>
                                          <p:spTgt spid="182"/>
                                        </p:tgtEl>
                                        <p:attrNameLst>
                                          <p:attrName>ppt_x</p:attrName>
                                          <p:attrName>ppt_y</p:attrName>
                                        </p:attrNameLst>
                                      </p:cBhvr>
                                    </p:animMotion>
                                  </p:childTnLst>
                                </p:cTn>
                              </p:par>
                              <p:par>
                                <p:cTn id="383" presetID="0" presetClass="path" presetSubtype="0" accel="50000" decel="50000" fill="hold" nodeType="withEffect">
                                  <p:stCondLst>
                                    <p:cond delay="0"/>
                                  </p:stCondLst>
                                  <p:childTnLst>
                                    <p:animMotion origin="layout" path="M 0 0 L 0 -0.21112 " pathEditMode="relative" ptsTypes="AA">
                                      <p:cBhvr>
                                        <p:cTn id="384" dur="2000" fill="hold"/>
                                        <p:tgtEl>
                                          <p:spTgt spid="183"/>
                                        </p:tgtEl>
                                        <p:attrNameLst>
                                          <p:attrName>ppt_x</p:attrName>
                                          <p:attrName>ppt_y</p:attrName>
                                        </p:attrNameLst>
                                      </p:cBhvr>
                                    </p:animMotion>
                                  </p:childTnLst>
                                </p:cTn>
                              </p:par>
                              <p:par>
                                <p:cTn id="385" presetID="0" presetClass="path" presetSubtype="0" accel="50000" decel="50000" fill="hold" nodeType="withEffect">
                                  <p:stCondLst>
                                    <p:cond delay="0"/>
                                  </p:stCondLst>
                                  <p:childTnLst>
                                    <p:animMotion origin="layout" path="M 0 0 L 0 -0.21112 " pathEditMode="relative" ptsTypes="AA">
                                      <p:cBhvr>
                                        <p:cTn id="386" dur="2000" fill="hold"/>
                                        <p:tgtEl>
                                          <p:spTgt spid="184"/>
                                        </p:tgtEl>
                                        <p:attrNameLst>
                                          <p:attrName>ppt_x</p:attrName>
                                          <p:attrName>ppt_y</p:attrName>
                                        </p:attrNameLst>
                                      </p:cBhvr>
                                    </p:animMotion>
                                  </p:childTnLst>
                                </p:cTn>
                              </p:par>
                              <p:par>
                                <p:cTn id="387" presetID="0" presetClass="path" presetSubtype="0" accel="50000" decel="50000" fill="hold" nodeType="withEffect">
                                  <p:stCondLst>
                                    <p:cond delay="0"/>
                                  </p:stCondLst>
                                  <p:childTnLst>
                                    <p:animMotion origin="layout" path="M 0 0 L 0 -0.21112 " pathEditMode="relative" ptsTypes="AA">
                                      <p:cBhvr>
                                        <p:cTn id="388" dur="2000" fill="hold"/>
                                        <p:tgtEl>
                                          <p:spTgt spid="185"/>
                                        </p:tgtEl>
                                        <p:attrNameLst>
                                          <p:attrName>ppt_x</p:attrName>
                                          <p:attrName>ppt_y</p:attrName>
                                        </p:attrNameLst>
                                      </p:cBhvr>
                                    </p:animMotion>
                                  </p:childTnLst>
                                </p:cTn>
                              </p:par>
                            </p:childTnLst>
                          </p:cTn>
                        </p:par>
                        <p:par>
                          <p:cTn id="389" fill="hold">
                            <p:stCondLst>
                              <p:cond delay="6000"/>
                            </p:stCondLst>
                            <p:childTnLst>
                              <p:par>
                                <p:cTn id="390" presetID="9" presetClass="entr" presetSubtype="0" fill="hold" grpId="0" nodeType="afterEffect">
                                  <p:stCondLst>
                                    <p:cond delay="0"/>
                                  </p:stCondLst>
                                  <p:childTnLst>
                                    <p:set>
                                      <p:cBhvr>
                                        <p:cTn id="391" dur="1" fill="hold">
                                          <p:stCondLst>
                                            <p:cond delay="0"/>
                                          </p:stCondLst>
                                        </p:cTn>
                                        <p:tgtEl>
                                          <p:spTgt spid="187"/>
                                        </p:tgtEl>
                                        <p:attrNameLst>
                                          <p:attrName>style.visibility</p:attrName>
                                        </p:attrNameLst>
                                      </p:cBhvr>
                                      <p:to>
                                        <p:strVal val="visible"/>
                                      </p:to>
                                    </p:set>
                                    <p:animEffect transition="in" filter="dissolve">
                                      <p:cBhvr>
                                        <p:cTn id="392" dur="1000"/>
                                        <p:tgtEl>
                                          <p:spTgt spid="187"/>
                                        </p:tgtEl>
                                      </p:cBhvr>
                                    </p:animEffect>
                                  </p:childTnLst>
                                </p:cTn>
                              </p:par>
                              <p:par>
                                <p:cTn id="393" presetID="9" presetClass="exit" presetSubtype="0" fill="hold" grpId="0" nodeType="withEffect">
                                  <p:stCondLst>
                                    <p:cond delay="0"/>
                                  </p:stCondLst>
                                  <p:childTnLst>
                                    <p:animEffect transition="out" filter="dissolve">
                                      <p:cBhvr>
                                        <p:cTn id="394" dur="1000"/>
                                        <p:tgtEl>
                                          <p:spTgt spid="65"/>
                                        </p:tgtEl>
                                      </p:cBhvr>
                                    </p:animEffect>
                                    <p:set>
                                      <p:cBhvr>
                                        <p:cTn id="395" dur="1" fill="hold">
                                          <p:stCondLst>
                                            <p:cond delay="999"/>
                                          </p:stCondLst>
                                        </p:cTn>
                                        <p:tgtEl>
                                          <p:spTgt spid="6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 grpId="0" animBg="1"/>
      <p:bldP spid="75" grpId="0"/>
      <p:bldP spid="76" grpId="0"/>
      <p:bldP spid="77" grpId="0"/>
      <p:bldP spid="101" grpId="0"/>
      <p:bldP spid="102" grpId="0" animBg="1"/>
      <p:bldP spid="103" grpId="0"/>
      <p:bldP spid="104" grpId="0"/>
      <p:bldP spid="105" grpId="0"/>
      <p:bldP spid="65" grpId="0"/>
      <p:bldP spid="68" grpId="0"/>
      <p:bldP spid="86" grpId="0"/>
      <p:bldP spid="86" grpId="1"/>
      <p:bldP spid="91" grpId="0"/>
      <p:bldP spid="91" grpId="1"/>
      <p:bldP spid="93" grpId="0"/>
      <p:bldP spid="93" grpId="1"/>
      <p:bldP spid="93" grpId="2"/>
      <p:bldP spid="94" grpId="0" animBg="1"/>
      <p:bldP spid="94" grpId="1" animBg="1"/>
      <p:bldP spid="94" grpId="2" animBg="1"/>
      <p:bldP spid="95" grpId="0"/>
      <p:bldP spid="95" grpId="1"/>
      <p:bldP spid="95" grpId="2"/>
      <p:bldP spid="96" grpId="0"/>
      <p:bldP spid="96" grpId="1"/>
      <p:bldP spid="96" grpId="2"/>
      <p:bldP spid="97" grpId="0"/>
      <p:bldP spid="97" grpId="1"/>
      <p:bldP spid="97" grpId="2"/>
      <p:bldP spid="98" grpId="0"/>
      <p:bldP spid="98" grpId="1"/>
      <p:bldP spid="99" grpId="0"/>
      <p:bldP spid="99" grpId="1"/>
      <p:bldP spid="99" grpId="2"/>
      <p:bldP spid="108" grpId="0"/>
      <p:bldP spid="108" grpId="1"/>
      <p:bldP spid="108" grpId="2"/>
      <p:bldP spid="109" grpId="0"/>
      <p:bldP spid="109" grpId="1"/>
      <p:bldP spid="109" grpId="2"/>
      <p:bldP spid="110" grpId="0" animBg="1"/>
      <p:bldP spid="110" grpId="1" animBg="1"/>
      <p:bldP spid="110" grpId="2" animBg="1"/>
      <p:bldP spid="111" grpId="0"/>
      <p:bldP spid="111" grpId="1"/>
      <p:bldP spid="111" grpId="2"/>
      <p:bldP spid="170" grpId="0"/>
      <p:bldP spid="170" grpId="1"/>
      <p:bldP spid="170" grpId="2"/>
      <p:bldP spid="171" grpId="0" animBg="1"/>
      <p:bldP spid="171" grpId="1" animBg="1"/>
      <p:bldP spid="171" grpId="2" animBg="1"/>
      <p:bldP spid="172" grpId="0"/>
      <p:bldP spid="172" grpId="1"/>
      <p:bldP spid="172" grpId="2"/>
      <p:bldP spid="173" grpId="0"/>
      <p:bldP spid="173" grpId="1"/>
      <p:bldP spid="173" grpId="2"/>
      <p:bldP spid="174" grpId="0"/>
      <p:bldP spid="174" grpId="1"/>
      <p:bldP spid="174" grpId="2"/>
      <p:bldP spid="175" grpId="0"/>
      <p:bldP spid="175" grpId="1"/>
      <p:bldP spid="176" grpId="0"/>
      <p:bldP spid="176" grpId="1"/>
      <p:bldP spid="176" grpId="2"/>
      <p:bldP spid="177" grpId="0"/>
      <p:bldP spid="177" grpId="1"/>
      <p:bldP spid="177" grpId="2"/>
      <p:bldP spid="178" grpId="0" animBg="1"/>
      <p:bldP spid="178" grpId="1" animBg="1"/>
      <p:bldP spid="178" grpId="2" animBg="1"/>
      <p:bldP spid="179" grpId="0"/>
      <p:bldP spid="179" grpId="1"/>
      <p:bldP spid="179" grpId="2"/>
      <p:bldP spid="187" grpId="0"/>
      <p:bldP spid="188" grpId="0"/>
      <p:bldP spid="189" grpId="0" animBg="1"/>
      <p:bldP spid="189" grpId="1" animBg="1"/>
      <p:bldP spid="189" grpId="2" animBg="1"/>
      <p:bldP spid="190" grpId="0" animBg="1"/>
      <p:bldP spid="190" grpId="1" animBg="1"/>
    </p:bld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theorem 133.jpg"/>
          <p:cNvPicPr>
            <a:picLocks noChangeAspect="1"/>
          </p:cNvPicPr>
          <p:nvPr/>
        </p:nvPicPr>
        <p:blipFill>
          <a:blip r:embed="rId2" cstate="print"/>
          <a:stretch>
            <a:fillRect/>
          </a:stretch>
        </p:blipFill>
        <p:spPr>
          <a:xfrm>
            <a:off x="1965456" y="457200"/>
            <a:ext cx="5078320" cy="6400800"/>
          </a:xfrm>
          <a:prstGeom prst="rect">
            <a:avLst/>
          </a:prstGeom>
        </p:spPr>
      </p:pic>
      <p:sp>
        <p:nvSpPr>
          <p:cNvPr id="5" name="Rectangle 4"/>
          <p:cNvSpPr/>
          <p:nvPr/>
        </p:nvSpPr>
        <p:spPr>
          <a:xfrm>
            <a:off x="2667000" y="1295400"/>
            <a:ext cx="381000" cy="1143000"/>
          </a:xfrm>
          <a:prstGeom prst="rect">
            <a:avLst/>
          </a:prstGeom>
          <a:solidFill>
            <a:srgbClr val="FFFF0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6" name="Rectangle 5"/>
          <p:cNvSpPr/>
          <p:nvPr/>
        </p:nvSpPr>
        <p:spPr>
          <a:xfrm>
            <a:off x="3048000" y="1143000"/>
            <a:ext cx="381000" cy="381000"/>
          </a:xfrm>
          <a:prstGeom prst="rect">
            <a:avLst/>
          </a:prstGeom>
          <a:solidFill>
            <a:srgbClr val="FFFF00">
              <a:alpha val="3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8" name="TextBox 17"/>
          <p:cNvSpPr txBox="1"/>
          <p:nvPr/>
        </p:nvSpPr>
        <p:spPr>
          <a:xfrm>
            <a:off x="8801496" y="6564868"/>
            <a:ext cx="415498" cy="369332"/>
          </a:xfrm>
          <a:prstGeom prst="rect">
            <a:avLst/>
          </a:prstGeom>
          <a:noFill/>
        </p:spPr>
        <p:txBody>
          <a:bodyPr wrap="none" rtlCol="0">
            <a:spAutoFit/>
          </a:bodyPr>
          <a:lstStyle/>
          <a:p>
            <a:r>
              <a:rPr lang="en-US" dirty="0" smtClean="0">
                <a:latin typeface="Times New Roman" pitchFamily="18" charset="0"/>
                <a:cs typeface="Times New Roman" pitchFamily="18" charset="0"/>
              </a:rPr>
              <a:t>15</a:t>
            </a:r>
            <a:endParaRPr lang="en-US" dirty="0">
              <a:latin typeface="Times New Roman" pitchFamily="18" charset="0"/>
              <a:cs typeface="Times New Roman" pitchFamily="18" charset="0"/>
            </a:endParaRPr>
          </a:p>
        </p:txBody>
      </p:sp>
      <p:sp>
        <p:nvSpPr>
          <p:cNvPr id="42" name="Rectangle 41"/>
          <p:cNvSpPr/>
          <p:nvPr/>
        </p:nvSpPr>
        <p:spPr>
          <a:xfrm>
            <a:off x="0" y="87868"/>
            <a:ext cx="9144000" cy="353943"/>
          </a:xfrm>
          <a:prstGeom prst="rect">
            <a:avLst/>
          </a:prstGeom>
        </p:spPr>
        <p:txBody>
          <a:bodyPr wrap="square">
            <a:spAutoFit/>
          </a:bodyPr>
          <a:lstStyle/>
          <a:p>
            <a:pPr algn="ctr"/>
            <a:r>
              <a:rPr lang="en-US" sz="1700" b="1" dirty="0" smtClean="0">
                <a:latin typeface="Times New Roman" pitchFamily="18" charset="0"/>
                <a:cs typeface="Times New Roman" pitchFamily="18" charset="0"/>
              </a:rPr>
              <a:t>Reasoning in </a:t>
            </a:r>
            <a:r>
              <a:rPr lang="en-US" sz="1700" b="1" i="1" dirty="0" err="1" smtClean="0">
                <a:latin typeface="Times New Roman" pitchFamily="18" charset="0"/>
                <a:cs typeface="Times New Roman" pitchFamily="18" charset="0"/>
              </a:rPr>
              <a:t>Begriffsschrift</a:t>
            </a:r>
            <a:r>
              <a:rPr lang="en-US" sz="1700" b="1" dirty="0" smtClean="0">
                <a:latin typeface="Times New Roman" pitchFamily="18" charset="0"/>
                <a:cs typeface="Times New Roman" pitchFamily="18" charset="0"/>
              </a:rPr>
              <a:t>: the proof of theorem 133</a:t>
            </a:r>
            <a:endParaRPr lang="en-US" sz="1700" b="1" dirty="0">
              <a:latin typeface="Times New Roman" pitchFamily="18" charset="0"/>
              <a:cs typeface="Times New Roman" pitchFamily="18" charset="0"/>
            </a:endParaRPr>
          </a:p>
        </p:txBody>
      </p:sp>
      <p:sp>
        <p:nvSpPr>
          <p:cNvPr id="44" name="Rectangle 43"/>
          <p:cNvSpPr/>
          <p:nvPr/>
        </p:nvSpPr>
        <p:spPr>
          <a:xfrm>
            <a:off x="3200400" y="3429000"/>
            <a:ext cx="228600" cy="3810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5" name="Rectangle 44"/>
          <p:cNvSpPr/>
          <p:nvPr/>
        </p:nvSpPr>
        <p:spPr>
          <a:xfrm>
            <a:off x="3581400" y="2971800"/>
            <a:ext cx="228600" cy="6096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6" name="Rectangle 45"/>
          <p:cNvSpPr/>
          <p:nvPr/>
        </p:nvSpPr>
        <p:spPr>
          <a:xfrm>
            <a:off x="4800600" y="2362200"/>
            <a:ext cx="304800" cy="8382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7" name="Rectangle 46"/>
          <p:cNvSpPr/>
          <p:nvPr/>
        </p:nvSpPr>
        <p:spPr>
          <a:xfrm>
            <a:off x="6019800" y="1981200"/>
            <a:ext cx="304800" cy="3810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8" name="Rectangle 47"/>
          <p:cNvSpPr/>
          <p:nvPr/>
        </p:nvSpPr>
        <p:spPr>
          <a:xfrm rot="4521691">
            <a:off x="3329642" y="2863871"/>
            <a:ext cx="195063" cy="723219"/>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9" name="Rectangle 48"/>
          <p:cNvSpPr/>
          <p:nvPr/>
        </p:nvSpPr>
        <p:spPr>
          <a:xfrm rot="4298513">
            <a:off x="5189971" y="1351780"/>
            <a:ext cx="290666" cy="2021425"/>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51" name="Rectangle 50"/>
          <p:cNvSpPr/>
          <p:nvPr/>
        </p:nvSpPr>
        <p:spPr>
          <a:xfrm rot="5023238">
            <a:off x="4306897" y="2372801"/>
            <a:ext cx="244631" cy="127282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52" name="Rectangle 51"/>
          <p:cNvSpPr/>
          <p:nvPr/>
        </p:nvSpPr>
        <p:spPr>
          <a:xfrm rot="3969059">
            <a:off x="2951480" y="3297200"/>
            <a:ext cx="197137" cy="723219"/>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7"/>
                                        </p:tgtEl>
                                        <p:attrNameLst>
                                          <p:attrName>style.visibility</p:attrName>
                                        </p:attrNameLst>
                                      </p:cBhvr>
                                      <p:to>
                                        <p:strVal val="visible"/>
                                      </p:to>
                                    </p:set>
                                  </p:childTnLst>
                                </p:cTn>
                              </p:par>
                              <p:par>
                                <p:cTn id="25" presetID="1" presetClass="exit" presetSubtype="0" fill="hold" grpId="1" nodeType="withEffect">
                                  <p:stCondLst>
                                    <p:cond delay="0"/>
                                  </p:stCondLst>
                                  <p:childTnLst>
                                    <p:set>
                                      <p:cBhvr>
                                        <p:cTn id="26" dur="1" fill="hold">
                                          <p:stCondLst>
                                            <p:cond delay="0"/>
                                          </p:stCondLst>
                                        </p:cTn>
                                        <p:tgtEl>
                                          <p:spTgt spid="6"/>
                                        </p:tgtEl>
                                        <p:attrNameLst>
                                          <p:attrName>style.visibility</p:attrName>
                                        </p:attrNameLst>
                                      </p:cBhvr>
                                      <p:to>
                                        <p:strVal val="hidden"/>
                                      </p:to>
                                    </p:set>
                                  </p:childTnLst>
                                </p:cTn>
                              </p:par>
                              <p:par>
                                <p:cTn id="27" presetID="1" presetClass="exit" presetSubtype="0" fill="hold" grpId="1" nodeType="withEffect">
                                  <p:stCondLst>
                                    <p:cond delay="0"/>
                                  </p:stCondLst>
                                  <p:childTnLst>
                                    <p:set>
                                      <p:cBhvr>
                                        <p:cTn id="28" dur="1" fill="hold">
                                          <p:stCondLst>
                                            <p:cond delay="0"/>
                                          </p:stCondLst>
                                        </p:cTn>
                                        <p:tgtEl>
                                          <p:spTgt spid="5"/>
                                        </p:tgtEl>
                                        <p:attrNameLst>
                                          <p:attrName>style.visibility</p:attrName>
                                        </p:attrNameLst>
                                      </p:cBhvr>
                                      <p:to>
                                        <p:strVal val="hidden"/>
                                      </p:to>
                                    </p:set>
                                  </p:childTnLst>
                                </p:cTn>
                              </p:par>
                              <p:par>
                                <p:cTn id="29" presetID="1" presetClass="entr" presetSubtype="0" fill="hold" grpId="0" nodeType="withEffect">
                                  <p:stCondLst>
                                    <p:cond delay="0"/>
                                  </p:stCondLst>
                                  <p:childTnLst>
                                    <p:set>
                                      <p:cBhvr>
                                        <p:cTn id="30"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6" grpId="1" animBg="1"/>
      <p:bldP spid="44" grpId="0" animBg="1"/>
      <p:bldP spid="45" grpId="0" animBg="1"/>
      <p:bldP spid="46" grpId="0" animBg="1"/>
      <p:bldP spid="47" grpId="0" animBg="1"/>
      <p:bldP spid="48" grpId="0" animBg="1"/>
      <p:bldP spid="49" grpId="0" animBg="1"/>
      <p:bldP spid="51" grpId="0" animBg="1"/>
      <p:bldP spid="52" grpId="0" animBg="1"/>
    </p:bld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 name="TextBox 17"/>
          <p:cNvSpPr txBox="1"/>
          <p:nvPr/>
        </p:nvSpPr>
        <p:spPr>
          <a:xfrm>
            <a:off x="8801496" y="6553200"/>
            <a:ext cx="415498" cy="369332"/>
          </a:xfrm>
          <a:prstGeom prst="rect">
            <a:avLst/>
          </a:prstGeom>
          <a:noFill/>
        </p:spPr>
        <p:txBody>
          <a:bodyPr wrap="none" rtlCol="0">
            <a:spAutoFit/>
          </a:bodyPr>
          <a:lstStyle/>
          <a:p>
            <a:r>
              <a:rPr lang="en-US" dirty="0" smtClean="0">
                <a:latin typeface="Times New Roman" pitchFamily="18" charset="0"/>
                <a:cs typeface="Times New Roman" pitchFamily="18" charset="0"/>
              </a:rPr>
              <a:t>16</a:t>
            </a:r>
            <a:endParaRPr lang="en-US" dirty="0">
              <a:latin typeface="Times New Roman" pitchFamily="18" charset="0"/>
              <a:cs typeface="Times New Roman" pitchFamily="18" charset="0"/>
            </a:endParaRPr>
          </a:p>
        </p:txBody>
      </p:sp>
      <p:sp>
        <p:nvSpPr>
          <p:cNvPr id="42" name="Rectangle 41"/>
          <p:cNvSpPr/>
          <p:nvPr/>
        </p:nvSpPr>
        <p:spPr>
          <a:xfrm>
            <a:off x="0" y="87868"/>
            <a:ext cx="9144000" cy="353943"/>
          </a:xfrm>
          <a:prstGeom prst="rect">
            <a:avLst/>
          </a:prstGeom>
        </p:spPr>
        <p:txBody>
          <a:bodyPr wrap="square">
            <a:spAutoFit/>
          </a:bodyPr>
          <a:lstStyle/>
          <a:p>
            <a:pPr algn="ctr"/>
            <a:r>
              <a:rPr lang="en-US" sz="1700" b="1" dirty="0" smtClean="0">
                <a:latin typeface="Times New Roman" pitchFamily="18" charset="0"/>
                <a:cs typeface="Times New Roman" pitchFamily="18" charset="0"/>
              </a:rPr>
              <a:t>Reasoning in </a:t>
            </a:r>
            <a:r>
              <a:rPr lang="en-US" sz="1700" b="1" i="1" dirty="0" err="1" smtClean="0">
                <a:latin typeface="Times New Roman" pitchFamily="18" charset="0"/>
                <a:cs typeface="Times New Roman" pitchFamily="18" charset="0"/>
              </a:rPr>
              <a:t>Begriffsschrift</a:t>
            </a:r>
            <a:r>
              <a:rPr lang="en-US" sz="1700" b="1" dirty="0" smtClean="0">
                <a:latin typeface="Times New Roman" pitchFamily="18" charset="0"/>
                <a:cs typeface="Times New Roman" pitchFamily="18" charset="0"/>
              </a:rPr>
              <a:t>: the proof of theorem 133</a:t>
            </a:r>
            <a:endParaRPr lang="en-US" sz="1700" b="1" dirty="0">
              <a:latin typeface="Times New Roman" pitchFamily="18" charset="0"/>
              <a:cs typeface="Times New Roman" pitchFamily="18" charset="0"/>
            </a:endParaRPr>
          </a:p>
        </p:txBody>
      </p:sp>
      <p:sp>
        <p:nvSpPr>
          <p:cNvPr id="14" name="TextBox 13"/>
          <p:cNvSpPr txBox="1"/>
          <p:nvPr/>
        </p:nvSpPr>
        <p:spPr>
          <a:xfrm>
            <a:off x="76200" y="3959423"/>
            <a:ext cx="364202"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20</a:t>
            </a:r>
            <a:endParaRPr lang="en-US" sz="1400" dirty="0">
              <a:latin typeface="Times New Roman" pitchFamily="18" charset="0"/>
              <a:cs typeface="Times New Roman" pitchFamily="18" charset="0"/>
            </a:endParaRPr>
          </a:p>
        </p:txBody>
      </p:sp>
      <p:sp>
        <p:nvSpPr>
          <p:cNvPr id="15" name="TextBox 14"/>
          <p:cNvSpPr txBox="1"/>
          <p:nvPr/>
        </p:nvSpPr>
        <p:spPr>
          <a:xfrm>
            <a:off x="533400" y="3959423"/>
            <a:ext cx="453970"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120</a:t>
            </a:r>
            <a:endParaRPr lang="en-US" sz="1400" dirty="0">
              <a:latin typeface="Times New Roman" pitchFamily="18" charset="0"/>
              <a:cs typeface="Times New Roman" pitchFamily="18" charset="0"/>
            </a:endParaRPr>
          </a:p>
        </p:txBody>
      </p:sp>
      <p:sp>
        <p:nvSpPr>
          <p:cNvPr id="16" name="TextBox 15"/>
          <p:cNvSpPr txBox="1"/>
          <p:nvPr/>
        </p:nvSpPr>
        <p:spPr>
          <a:xfrm>
            <a:off x="536630" y="3426023"/>
            <a:ext cx="453970"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121</a:t>
            </a:r>
            <a:endParaRPr lang="en-US" sz="1400" dirty="0">
              <a:latin typeface="Times New Roman" pitchFamily="18" charset="0"/>
              <a:cs typeface="Times New Roman" pitchFamily="18" charset="0"/>
            </a:endParaRPr>
          </a:p>
        </p:txBody>
      </p:sp>
      <p:sp>
        <p:nvSpPr>
          <p:cNvPr id="17" name="TextBox 16"/>
          <p:cNvSpPr txBox="1"/>
          <p:nvPr/>
        </p:nvSpPr>
        <p:spPr>
          <a:xfrm>
            <a:off x="550198" y="2895600"/>
            <a:ext cx="364202"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19</a:t>
            </a:r>
            <a:endParaRPr lang="en-US" sz="1400" dirty="0">
              <a:latin typeface="Times New Roman" pitchFamily="18" charset="0"/>
              <a:cs typeface="Times New Roman" pitchFamily="18" charset="0"/>
            </a:endParaRPr>
          </a:p>
        </p:txBody>
      </p:sp>
      <p:sp>
        <p:nvSpPr>
          <p:cNvPr id="19" name="TextBox 18"/>
          <p:cNvSpPr txBox="1"/>
          <p:nvPr/>
        </p:nvSpPr>
        <p:spPr>
          <a:xfrm>
            <a:off x="1070030" y="3426023"/>
            <a:ext cx="447302"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112</a:t>
            </a:r>
            <a:endParaRPr lang="en-US" sz="1400" dirty="0">
              <a:latin typeface="Times New Roman" pitchFamily="18" charset="0"/>
              <a:cs typeface="Times New Roman" pitchFamily="18" charset="0"/>
            </a:endParaRPr>
          </a:p>
        </p:txBody>
      </p:sp>
      <p:sp>
        <p:nvSpPr>
          <p:cNvPr id="20" name="TextBox 19"/>
          <p:cNvSpPr txBox="1"/>
          <p:nvPr/>
        </p:nvSpPr>
        <p:spPr>
          <a:xfrm>
            <a:off x="1070030" y="2971800"/>
            <a:ext cx="453970"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122</a:t>
            </a:r>
            <a:endParaRPr lang="en-US" sz="1400" dirty="0">
              <a:latin typeface="Times New Roman" pitchFamily="18" charset="0"/>
              <a:cs typeface="Times New Roman" pitchFamily="18" charset="0"/>
            </a:endParaRPr>
          </a:p>
        </p:txBody>
      </p:sp>
      <p:sp>
        <p:nvSpPr>
          <p:cNvPr id="21" name="TextBox 20"/>
          <p:cNvSpPr txBox="1"/>
          <p:nvPr/>
        </p:nvSpPr>
        <p:spPr>
          <a:xfrm>
            <a:off x="1070030" y="2514600"/>
            <a:ext cx="453970"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123</a:t>
            </a:r>
            <a:endParaRPr lang="en-US" sz="1400" dirty="0">
              <a:latin typeface="Times New Roman" pitchFamily="18" charset="0"/>
              <a:cs typeface="Times New Roman" pitchFamily="18" charset="0"/>
            </a:endParaRPr>
          </a:p>
        </p:txBody>
      </p:sp>
      <p:sp>
        <p:nvSpPr>
          <p:cNvPr id="23" name="TextBox 22"/>
          <p:cNvSpPr txBox="1"/>
          <p:nvPr/>
        </p:nvSpPr>
        <p:spPr>
          <a:xfrm>
            <a:off x="2365430" y="2511623"/>
            <a:ext cx="447302"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110</a:t>
            </a:r>
            <a:endParaRPr lang="en-US" sz="1400" dirty="0">
              <a:latin typeface="Times New Roman" pitchFamily="18" charset="0"/>
              <a:cs typeface="Times New Roman" pitchFamily="18" charset="0"/>
            </a:endParaRPr>
          </a:p>
        </p:txBody>
      </p:sp>
      <p:sp>
        <p:nvSpPr>
          <p:cNvPr id="24" name="TextBox 23"/>
          <p:cNvSpPr txBox="1"/>
          <p:nvPr/>
        </p:nvSpPr>
        <p:spPr>
          <a:xfrm>
            <a:off x="2365430" y="2133600"/>
            <a:ext cx="453970"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124</a:t>
            </a:r>
            <a:endParaRPr lang="en-US" sz="1400" dirty="0">
              <a:latin typeface="Times New Roman" pitchFamily="18" charset="0"/>
              <a:cs typeface="Times New Roman" pitchFamily="18" charset="0"/>
            </a:endParaRPr>
          </a:p>
        </p:txBody>
      </p:sp>
      <p:sp>
        <p:nvSpPr>
          <p:cNvPr id="25" name="TextBox 24"/>
          <p:cNvSpPr txBox="1"/>
          <p:nvPr/>
        </p:nvSpPr>
        <p:spPr>
          <a:xfrm>
            <a:off x="2365430" y="1673423"/>
            <a:ext cx="453970"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125</a:t>
            </a:r>
            <a:endParaRPr lang="en-US" sz="1400" dirty="0">
              <a:latin typeface="Times New Roman" pitchFamily="18" charset="0"/>
              <a:cs typeface="Times New Roman" pitchFamily="18" charset="0"/>
            </a:endParaRPr>
          </a:p>
        </p:txBody>
      </p:sp>
      <p:sp>
        <p:nvSpPr>
          <p:cNvPr id="26" name="TextBox 25"/>
          <p:cNvSpPr txBox="1"/>
          <p:nvPr/>
        </p:nvSpPr>
        <p:spPr>
          <a:xfrm>
            <a:off x="3581400" y="1219200"/>
            <a:ext cx="453970"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126</a:t>
            </a:r>
            <a:endParaRPr lang="en-US" sz="1400" dirty="0">
              <a:latin typeface="Times New Roman" pitchFamily="18" charset="0"/>
              <a:cs typeface="Times New Roman" pitchFamily="18" charset="0"/>
            </a:endParaRPr>
          </a:p>
        </p:txBody>
      </p:sp>
      <p:sp>
        <p:nvSpPr>
          <p:cNvPr id="27" name="TextBox 26"/>
          <p:cNvSpPr txBox="1"/>
          <p:nvPr/>
        </p:nvSpPr>
        <p:spPr>
          <a:xfrm>
            <a:off x="3581400" y="1673423"/>
            <a:ext cx="447302"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114</a:t>
            </a:r>
            <a:endParaRPr lang="en-US" sz="1400" dirty="0">
              <a:latin typeface="Times New Roman" pitchFamily="18" charset="0"/>
              <a:cs typeface="Times New Roman" pitchFamily="18" charset="0"/>
            </a:endParaRPr>
          </a:p>
        </p:txBody>
      </p:sp>
      <p:sp>
        <p:nvSpPr>
          <p:cNvPr id="28" name="TextBox 27"/>
          <p:cNvSpPr txBox="1"/>
          <p:nvPr/>
        </p:nvSpPr>
        <p:spPr>
          <a:xfrm>
            <a:off x="1832030" y="2054423"/>
            <a:ext cx="364202"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20</a:t>
            </a:r>
            <a:endParaRPr lang="en-US" sz="1400" dirty="0">
              <a:latin typeface="Times New Roman" pitchFamily="18" charset="0"/>
              <a:cs typeface="Times New Roman" pitchFamily="18" charset="0"/>
            </a:endParaRPr>
          </a:p>
        </p:txBody>
      </p:sp>
      <p:sp>
        <p:nvSpPr>
          <p:cNvPr id="29" name="Rectangle 28"/>
          <p:cNvSpPr/>
          <p:nvPr/>
        </p:nvSpPr>
        <p:spPr>
          <a:xfrm>
            <a:off x="5181600" y="1143000"/>
            <a:ext cx="3962400" cy="646331"/>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We’ll focus now on this series of joining inferences.</a:t>
            </a:r>
            <a:endParaRPr lang="en-US" dirty="0">
              <a:latin typeface="Times New Roman" pitchFamily="18" charset="0"/>
              <a:cs typeface="Times New Roman" pitchFamily="18" charset="0"/>
            </a:endParaRPr>
          </a:p>
        </p:txBody>
      </p:sp>
      <p:sp>
        <p:nvSpPr>
          <p:cNvPr id="30" name="Rectangle 29"/>
          <p:cNvSpPr/>
          <p:nvPr/>
        </p:nvSpPr>
        <p:spPr>
          <a:xfrm>
            <a:off x="5181600" y="1905000"/>
            <a:ext cx="3962400" cy="1200329"/>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Both theorems 19 and 20 function as 5 does to license (a form of) hypothetical syllogism. So we can get rid of them and reason directly.</a:t>
            </a:r>
            <a:endParaRPr lang="en-US" dirty="0">
              <a:latin typeface="Times New Roman" pitchFamily="18" charset="0"/>
              <a:cs typeface="Times New Roman" pitchFamily="18" charset="0"/>
            </a:endParaRPr>
          </a:p>
        </p:txBody>
      </p:sp>
      <p:cxnSp>
        <p:nvCxnSpPr>
          <p:cNvPr id="31" name="Straight Connector 30"/>
          <p:cNvCxnSpPr>
            <a:endCxn id="15" idx="0"/>
          </p:cNvCxnSpPr>
          <p:nvPr/>
        </p:nvCxnSpPr>
        <p:spPr>
          <a:xfrm rot="5400000">
            <a:off x="648382" y="3845804"/>
            <a:ext cx="225623" cy="161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a:stCxn id="16" idx="2"/>
          </p:cNvCxnSpPr>
          <p:nvPr/>
        </p:nvCxnSpPr>
        <p:spPr>
          <a:xfrm rot="5400000">
            <a:off x="421397" y="3617204"/>
            <a:ext cx="225623" cy="4588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5400000">
            <a:off x="1181781" y="3388605"/>
            <a:ext cx="225623" cy="161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54796" y="3160005"/>
            <a:ext cx="225623" cy="4588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5400000">
            <a:off x="1181781" y="2855205"/>
            <a:ext cx="225623" cy="161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a:off x="954796" y="2626605"/>
            <a:ext cx="225623" cy="4588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5400000">
            <a:off x="2478796" y="2477181"/>
            <a:ext cx="225623" cy="161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endCxn id="21" idx="3"/>
          </p:cNvCxnSpPr>
          <p:nvPr/>
        </p:nvCxnSpPr>
        <p:spPr>
          <a:xfrm rot="10800000" flipV="1">
            <a:off x="1524000" y="2365175"/>
            <a:ext cx="1070030" cy="3033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5400000">
            <a:off x="2478796" y="2017005"/>
            <a:ext cx="225623" cy="161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5400000">
            <a:off x="2251811" y="1788405"/>
            <a:ext cx="225623" cy="4588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5400000">
            <a:off x="3696381" y="1562782"/>
            <a:ext cx="225623" cy="161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a:endCxn id="25" idx="3"/>
          </p:cNvCxnSpPr>
          <p:nvPr/>
        </p:nvCxnSpPr>
        <p:spPr>
          <a:xfrm rot="10800000" flipV="1">
            <a:off x="2819401" y="1450776"/>
            <a:ext cx="992215" cy="3765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a:stCxn id="20" idx="2"/>
          </p:cNvCxnSpPr>
          <p:nvPr/>
        </p:nvCxnSpPr>
        <p:spPr>
          <a:xfrm rot="16200000" flipH="1">
            <a:off x="1375385" y="3201207"/>
            <a:ext cx="222646" cy="37938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1447800" y="3429000"/>
            <a:ext cx="447302"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112</a:t>
            </a:r>
            <a:endParaRPr lang="en-US" sz="1400" dirty="0">
              <a:latin typeface="Times New Roman" pitchFamily="18" charset="0"/>
              <a:cs typeface="Times New Roman" pitchFamily="18" charset="0"/>
            </a:endParaRPr>
          </a:p>
        </p:txBody>
      </p:sp>
      <p:sp>
        <p:nvSpPr>
          <p:cNvPr id="55" name="TextBox 54"/>
          <p:cNvSpPr txBox="1"/>
          <p:nvPr/>
        </p:nvSpPr>
        <p:spPr>
          <a:xfrm>
            <a:off x="533400" y="3429000"/>
            <a:ext cx="453970"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120</a:t>
            </a:r>
            <a:endParaRPr lang="en-US" sz="1400" dirty="0">
              <a:latin typeface="Times New Roman" pitchFamily="18" charset="0"/>
              <a:cs typeface="Times New Roman" pitchFamily="18" charset="0"/>
            </a:endParaRPr>
          </a:p>
        </p:txBody>
      </p:sp>
      <p:cxnSp>
        <p:nvCxnSpPr>
          <p:cNvPr id="56" name="Straight Connector 55"/>
          <p:cNvCxnSpPr>
            <a:endCxn id="58" idx="1"/>
          </p:cNvCxnSpPr>
          <p:nvPr/>
        </p:nvCxnSpPr>
        <p:spPr>
          <a:xfrm>
            <a:off x="2590800" y="2362200"/>
            <a:ext cx="990600" cy="3033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3581400" y="2511623"/>
            <a:ext cx="447302"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110</a:t>
            </a:r>
            <a:endParaRPr lang="en-US" sz="1400" dirty="0">
              <a:latin typeface="Times New Roman" pitchFamily="18" charset="0"/>
              <a:cs typeface="Times New Roman" pitchFamily="18" charset="0"/>
            </a:endParaRPr>
          </a:p>
        </p:txBody>
      </p:sp>
      <p:sp>
        <p:nvSpPr>
          <p:cNvPr id="59" name="TextBox 58"/>
          <p:cNvSpPr txBox="1"/>
          <p:nvPr/>
        </p:nvSpPr>
        <p:spPr>
          <a:xfrm>
            <a:off x="1066800" y="2514600"/>
            <a:ext cx="453970"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122</a:t>
            </a:r>
            <a:endParaRPr lang="en-US" sz="1400" dirty="0">
              <a:latin typeface="Times New Roman" pitchFamily="18" charset="0"/>
              <a:cs typeface="Times New Roman" pitchFamily="18" charset="0"/>
            </a:endParaRPr>
          </a:p>
        </p:txBody>
      </p:sp>
      <p:sp>
        <p:nvSpPr>
          <p:cNvPr id="69" name="TextBox 68"/>
          <p:cNvSpPr txBox="1"/>
          <p:nvPr/>
        </p:nvSpPr>
        <p:spPr>
          <a:xfrm>
            <a:off x="2375328" y="2133600"/>
            <a:ext cx="453970"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124</a:t>
            </a:r>
            <a:endParaRPr lang="en-US" sz="1400" dirty="0">
              <a:latin typeface="Times New Roman" pitchFamily="18" charset="0"/>
              <a:cs typeface="Times New Roman" pitchFamily="18" charset="0"/>
            </a:endParaRPr>
          </a:p>
        </p:txBody>
      </p:sp>
      <p:cxnSp>
        <p:nvCxnSpPr>
          <p:cNvPr id="74" name="Straight Connector 73"/>
          <p:cNvCxnSpPr/>
          <p:nvPr/>
        </p:nvCxnSpPr>
        <p:spPr>
          <a:xfrm rot="5400000">
            <a:off x="964694" y="2702805"/>
            <a:ext cx="225623" cy="4588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0800000" flipV="1">
            <a:off x="1533898" y="2365175"/>
            <a:ext cx="1070030" cy="3033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16200000" flipH="1">
            <a:off x="1385283" y="2744007"/>
            <a:ext cx="222646" cy="37938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1457698" y="2971800"/>
            <a:ext cx="447302"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112</a:t>
            </a:r>
            <a:endParaRPr lang="en-US" sz="1400" dirty="0">
              <a:latin typeface="Times New Roman" pitchFamily="18" charset="0"/>
              <a:cs typeface="Times New Roman" pitchFamily="18" charset="0"/>
            </a:endParaRPr>
          </a:p>
        </p:txBody>
      </p:sp>
      <p:sp>
        <p:nvSpPr>
          <p:cNvPr id="81" name="TextBox 80"/>
          <p:cNvSpPr txBox="1"/>
          <p:nvPr/>
        </p:nvSpPr>
        <p:spPr>
          <a:xfrm>
            <a:off x="543298" y="2971800"/>
            <a:ext cx="453970"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120</a:t>
            </a:r>
            <a:endParaRPr lang="en-US" sz="1400" dirty="0">
              <a:latin typeface="Times New Roman" pitchFamily="18" charset="0"/>
              <a:cs typeface="Times New Roman" pitchFamily="18" charset="0"/>
            </a:endParaRPr>
          </a:p>
        </p:txBody>
      </p:sp>
      <p:cxnSp>
        <p:nvCxnSpPr>
          <p:cNvPr id="82" name="Straight Connector 81"/>
          <p:cNvCxnSpPr>
            <a:endCxn id="83" idx="1"/>
          </p:cNvCxnSpPr>
          <p:nvPr/>
        </p:nvCxnSpPr>
        <p:spPr>
          <a:xfrm>
            <a:off x="2600698" y="2362200"/>
            <a:ext cx="990600" cy="3033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3" name="TextBox 82"/>
          <p:cNvSpPr txBox="1"/>
          <p:nvPr/>
        </p:nvSpPr>
        <p:spPr>
          <a:xfrm>
            <a:off x="3591298" y="2511623"/>
            <a:ext cx="447302"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110</a:t>
            </a:r>
            <a:endParaRPr lang="en-US" sz="1400" dirty="0">
              <a:latin typeface="Times New Roman" pitchFamily="18" charset="0"/>
              <a:cs typeface="Times New Roman" pitchFamily="18" charset="0"/>
            </a:endParaRPr>
          </a:p>
        </p:txBody>
      </p:sp>
      <p:sp>
        <p:nvSpPr>
          <p:cNvPr id="84" name="TextBox 83"/>
          <p:cNvSpPr txBox="1"/>
          <p:nvPr/>
        </p:nvSpPr>
        <p:spPr>
          <a:xfrm>
            <a:off x="1076698" y="2511623"/>
            <a:ext cx="453970"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122</a:t>
            </a:r>
            <a:endParaRPr lang="en-US" sz="1400" dirty="0">
              <a:latin typeface="Times New Roman" pitchFamily="18" charset="0"/>
              <a:cs typeface="Times New Roman" pitchFamily="18" charset="0"/>
            </a:endParaRPr>
          </a:p>
        </p:txBody>
      </p:sp>
      <p:cxnSp>
        <p:nvCxnSpPr>
          <p:cNvPr id="85" name="Straight Connector 84"/>
          <p:cNvCxnSpPr/>
          <p:nvPr/>
        </p:nvCxnSpPr>
        <p:spPr>
          <a:xfrm>
            <a:off x="3811616" y="1447800"/>
            <a:ext cx="988984" cy="304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xit" presetSubtype="0" fill="hold" grpId="0" nodeType="clickEffect">
                                  <p:stCondLst>
                                    <p:cond delay="0"/>
                                  </p:stCondLst>
                                  <p:childTnLst>
                                    <p:animEffect transition="out" filter="dissolve">
                                      <p:cBhvr>
                                        <p:cTn id="10" dur="500"/>
                                        <p:tgtEl>
                                          <p:spTgt spid="14"/>
                                        </p:tgtEl>
                                      </p:cBhvr>
                                    </p:animEffect>
                                    <p:set>
                                      <p:cBhvr>
                                        <p:cTn id="11" dur="1" fill="hold">
                                          <p:stCondLst>
                                            <p:cond delay="499"/>
                                          </p:stCondLst>
                                        </p:cTn>
                                        <p:tgtEl>
                                          <p:spTgt spid="14"/>
                                        </p:tgtEl>
                                        <p:attrNameLst>
                                          <p:attrName>style.visibility</p:attrName>
                                        </p:attrNameLst>
                                      </p:cBhvr>
                                      <p:to>
                                        <p:strVal val="hidden"/>
                                      </p:to>
                                    </p:set>
                                  </p:childTnLst>
                                </p:cTn>
                              </p:par>
                              <p:par>
                                <p:cTn id="12" presetID="9" presetClass="exit" presetSubtype="0" fill="hold" nodeType="withEffect">
                                  <p:stCondLst>
                                    <p:cond delay="0"/>
                                  </p:stCondLst>
                                  <p:childTnLst>
                                    <p:animEffect transition="out" filter="dissolve">
                                      <p:cBhvr>
                                        <p:cTn id="13" dur="500"/>
                                        <p:tgtEl>
                                          <p:spTgt spid="33"/>
                                        </p:tgtEl>
                                      </p:cBhvr>
                                    </p:animEffect>
                                    <p:set>
                                      <p:cBhvr>
                                        <p:cTn id="14" dur="1" fill="hold">
                                          <p:stCondLst>
                                            <p:cond delay="499"/>
                                          </p:stCondLst>
                                        </p:cTn>
                                        <p:tgtEl>
                                          <p:spTgt spid="33"/>
                                        </p:tgtEl>
                                        <p:attrNameLst>
                                          <p:attrName>style.visibility</p:attrName>
                                        </p:attrNameLst>
                                      </p:cBhvr>
                                      <p:to>
                                        <p:strVal val="hidden"/>
                                      </p:to>
                                    </p:set>
                                  </p:childTnLst>
                                </p:cTn>
                              </p:par>
                              <p:par>
                                <p:cTn id="15" presetID="9" presetClass="exit" presetSubtype="0" fill="hold" nodeType="withEffect">
                                  <p:stCondLst>
                                    <p:cond delay="0"/>
                                  </p:stCondLst>
                                  <p:childTnLst>
                                    <p:animEffect transition="out" filter="dissolve">
                                      <p:cBhvr>
                                        <p:cTn id="16" dur="500"/>
                                        <p:tgtEl>
                                          <p:spTgt spid="31"/>
                                        </p:tgtEl>
                                      </p:cBhvr>
                                    </p:animEffect>
                                    <p:set>
                                      <p:cBhvr>
                                        <p:cTn id="17" dur="1" fill="hold">
                                          <p:stCondLst>
                                            <p:cond delay="499"/>
                                          </p:stCondLst>
                                        </p:cTn>
                                        <p:tgtEl>
                                          <p:spTgt spid="31"/>
                                        </p:tgtEl>
                                        <p:attrNameLst>
                                          <p:attrName>style.visibility</p:attrName>
                                        </p:attrNameLst>
                                      </p:cBhvr>
                                      <p:to>
                                        <p:strVal val="hidden"/>
                                      </p:to>
                                    </p:set>
                                  </p:childTnLst>
                                </p:cTn>
                              </p:par>
                              <p:par>
                                <p:cTn id="18" presetID="9" presetClass="exit" presetSubtype="0" fill="hold" grpId="0" nodeType="withEffect">
                                  <p:stCondLst>
                                    <p:cond delay="0"/>
                                  </p:stCondLst>
                                  <p:childTnLst>
                                    <p:animEffect transition="out" filter="dissolve">
                                      <p:cBhvr>
                                        <p:cTn id="19" dur="500"/>
                                        <p:tgtEl>
                                          <p:spTgt spid="16"/>
                                        </p:tgtEl>
                                      </p:cBhvr>
                                    </p:animEffect>
                                    <p:set>
                                      <p:cBhvr>
                                        <p:cTn id="20" dur="1" fill="hold">
                                          <p:stCondLst>
                                            <p:cond delay="499"/>
                                          </p:stCondLst>
                                        </p:cTn>
                                        <p:tgtEl>
                                          <p:spTgt spid="16"/>
                                        </p:tgtEl>
                                        <p:attrNameLst>
                                          <p:attrName>style.visibility</p:attrName>
                                        </p:attrNameLst>
                                      </p:cBhvr>
                                      <p:to>
                                        <p:strVal val="hidden"/>
                                      </p:to>
                                    </p:set>
                                  </p:childTnLst>
                                </p:cTn>
                              </p:par>
                            </p:childTnLst>
                          </p:cTn>
                        </p:par>
                        <p:par>
                          <p:cTn id="21" fill="hold">
                            <p:stCondLst>
                              <p:cond delay="500"/>
                            </p:stCondLst>
                            <p:childTnLst>
                              <p:par>
                                <p:cTn id="22" presetID="0" presetClass="path" presetSubtype="0" accel="50000" decel="50000" fill="hold" nodeType="afterEffect">
                                  <p:stCondLst>
                                    <p:cond delay="0"/>
                                  </p:stCondLst>
                                  <p:childTnLst>
                                    <p:animMotion origin="layout" path="M 2.77778E-7 1.48148E-6 L 0.00017 -0.07755 " pathEditMode="relative" rAng="0" ptsTypes="AA">
                                      <p:cBhvr>
                                        <p:cTn id="23" dur="2000" fill="hold"/>
                                        <p:tgtEl>
                                          <p:spTgt spid="15"/>
                                        </p:tgtEl>
                                        <p:attrNameLst>
                                          <p:attrName>ppt_x</p:attrName>
                                          <p:attrName>ppt_y</p:attrName>
                                        </p:attrNameLst>
                                      </p:cBhvr>
                                      <p:rCtr x="0" y="-39"/>
                                    </p:animMotion>
                                  </p:childTnLst>
                                </p:cTn>
                              </p:par>
                            </p:childTnLst>
                          </p:cTn>
                        </p:par>
                        <p:par>
                          <p:cTn id="24" fill="hold">
                            <p:stCondLst>
                              <p:cond delay="2500"/>
                            </p:stCondLst>
                            <p:childTnLst>
                              <p:par>
                                <p:cTn id="25" presetID="0" presetClass="path" presetSubtype="0" accel="50000" decel="50000" fill="hold" nodeType="afterEffect">
                                  <p:stCondLst>
                                    <p:cond delay="0"/>
                                  </p:stCondLst>
                                  <p:childTnLst>
                                    <p:animMotion origin="layout" path="M 3.33333E-6 -2.22222E-6 L 0.04166 -2.22222E-6 " pathEditMode="relative" rAng="0" ptsTypes="AA">
                                      <p:cBhvr>
                                        <p:cTn id="26" dur="2000" fill="hold"/>
                                        <p:tgtEl>
                                          <p:spTgt spid="19"/>
                                        </p:tgtEl>
                                        <p:attrNameLst>
                                          <p:attrName>ppt_x</p:attrName>
                                          <p:attrName>ppt_y</p:attrName>
                                        </p:attrNameLst>
                                      </p:cBhvr>
                                      <p:rCtr x="21" y="0"/>
                                    </p:animMotion>
                                  </p:childTnLst>
                                </p:cTn>
                              </p:par>
                              <p:par>
                                <p:cTn id="27" presetID="9" presetClass="exit" presetSubtype="0" fill="hold" nodeType="withEffect">
                                  <p:stCondLst>
                                    <p:cond delay="0"/>
                                  </p:stCondLst>
                                  <p:childTnLst>
                                    <p:animEffect transition="out" filter="dissolve">
                                      <p:cBhvr>
                                        <p:cTn id="28" dur="500"/>
                                        <p:tgtEl>
                                          <p:spTgt spid="35"/>
                                        </p:tgtEl>
                                      </p:cBhvr>
                                    </p:animEffect>
                                    <p:set>
                                      <p:cBhvr>
                                        <p:cTn id="29" dur="1" fill="hold">
                                          <p:stCondLst>
                                            <p:cond delay="499"/>
                                          </p:stCondLst>
                                        </p:cTn>
                                        <p:tgtEl>
                                          <p:spTgt spid="35"/>
                                        </p:tgtEl>
                                        <p:attrNameLst>
                                          <p:attrName>style.visibility</p:attrName>
                                        </p:attrNameLst>
                                      </p:cBhvr>
                                      <p:to>
                                        <p:strVal val="hidden"/>
                                      </p:to>
                                    </p:set>
                                  </p:childTnLst>
                                </p:cTn>
                              </p:par>
                              <p:par>
                                <p:cTn id="30" presetID="9" presetClass="entr" presetSubtype="0" fill="hold" nodeType="withEffect">
                                  <p:stCondLst>
                                    <p:cond delay="0"/>
                                  </p:stCondLst>
                                  <p:childTnLst>
                                    <p:set>
                                      <p:cBhvr>
                                        <p:cTn id="31" dur="1" fill="hold">
                                          <p:stCondLst>
                                            <p:cond delay="0"/>
                                          </p:stCondLst>
                                        </p:cTn>
                                        <p:tgtEl>
                                          <p:spTgt spid="52"/>
                                        </p:tgtEl>
                                        <p:attrNameLst>
                                          <p:attrName>style.visibility</p:attrName>
                                        </p:attrNameLst>
                                      </p:cBhvr>
                                      <p:to>
                                        <p:strVal val="visible"/>
                                      </p:to>
                                    </p:set>
                                    <p:animEffect transition="in" filter="dissolve">
                                      <p:cBhvr>
                                        <p:cTn id="32" dur="500"/>
                                        <p:tgtEl>
                                          <p:spTgt spid="52"/>
                                        </p:tgtEl>
                                      </p:cBhvr>
                                    </p:animEffect>
                                  </p:childTnLst>
                                </p:cTn>
                              </p:par>
                            </p:childTnLst>
                          </p:cTn>
                        </p:par>
                        <p:par>
                          <p:cTn id="33" fill="hold">
                            <p:stCondLst>
                              <p:cond delay="4500"/>
                            </p:stCondLst>
                            <p:childTnLst>
                              <p:par>
                                <p:cTn id="34" presetID="1" presetClass="entr" presetSubtype="0" fill="hold" nodeType="afterEffect">
                                  <p:stCondLst>
                                    <p:cond delay="0"/>
                                  </p:stCondLst>
                                  <p:childTnLst>
                                    <p:set>
                                      <p:cBhvr>
                                        <p:cTn id="35" dur="1" fill="hold">
                                          <p:stCondLst>
                                            <p:cond delay="0"/>
                                          </p:stCondLst>
                                        </p:cTn>
                                        <p:tgtEl>
                                          <p:spTgt spid="55"/>
                                        </p:tgtEl>
                                        <p:attrNameLst>
                                          <p:attrName>style.visibility</p:attrName>
                                        </p:attrNameLst>
                                      </p:cBhvr>
                                      <p:to>
                                        <p:strVal val="visible"/>
                                      </p:to>
                                    </p:set>
                                  </p:childTnLst>
                                </p:cTn>
                              </p:par>
                              <p:par>
                                <p:cTn id="36" presetID="1" presetClass="entr" presetSubtype="0" fill="hold" nodeType="withEffect">
                                  <p:stCondLst>
                                    <p:cond delay="0"/>
                                  </p:stCondLst>
                                  <p:childTnLst>
                                    <p:set>
                                      <p:cBhvr>
                                        <p:cTn id="37" dur="1" fill="hold">
                                          <p:stCondLst>
                                            <p:cond delay="0"/>
                                          </p:stCondLst>
                                        </p:cTn>
                                        <p:tgtEl>
                                          <p:spTgt spid="54"/>
                                        </p:tgtEl>
                                        <p:attrNameLst>
                                          <p:attrName>style.visibility</p:attrName>
                                        </p:attrNameLst>
                                      </p:cBhvr>
                                      <p:to>
                                        <p:strVal val="visible"/>
                                      </p:to>
                                    </p:set>
                                  </p:childTnLst>
                                </p:cTn>
                              </p:par>
                              <p:par>
                                <p:cTn id="38" presetID="1" presetClass="exit" presetSubtype="0" fill="hold" nodeType="withEffect">
                                  <p:stCondLst>
                                    <p:cond delay="0"/>
                                  </p:stCondLst>
                                  <p:childTnLst>
                                    <p:set>
                                      <p:cBhvr>
                                        <p:cTn id="39" dur="1" fill="hold">
                                          <p:stCondLst>
                                            <p:cond delay="0"/>
                                          </p:stCondLst>
                                        </p:cTn>
                                        <p:tgtEl>
                                          <p:spTgt spid="16"/>
                                        </p:tgtEl>
                                        <p:attrNameLst>
                                          <p:attrName>style.visibility</p:attrName>
                                        </p:attrNameLst>
                                      </p:cBhvr>
                                      <p:to>
                                        <p:strVal val="hidden"/>
                                      </p:to>
                                    </p:set>
                                  </p:childTnLst>
                                </p:cTn>
                              </p:par>
                              <p:par>
                                <p:cTn id="40" presetID="1" presetClass="exit" presetSubtype="0" fill="hold" nodeType="withEffect">
                                  <p:stCondLst>
                                    <p:cond delay="0"/>
                                  </p:stCondLst>
                                  <p:childTnLst>
                                    <p:set>
                                      <p:cBhvr>
                                        <p:cTn id="41" dur="1" fill="hold">
                                          <p:stCondLst>
                                            <p:cond delay="0"/>
                                          </p:stCondLst>
                                        </p:cTn>
                                        <p:tgtEl>
                                          <p:spTgt spid="19"/>
                                        </p:tgtEl>
                                        <p:attrNameLst>
                                          <p:attrName>style.visibility</p:attrName>
                                        </p:attrNameLst>
                                      </p:cBhvr>
                                      <p:to>
                                        <p:strVal val="hidden"/>
                                      </p:to>
                                    </p:set>
                                  </p:childTnLst>
                                </p:cTn>
                              </p:par>
                              <p:par>
                                <p:cTn id="42" presetID="1" presetClass="exit" presetSubtype="0" fill="hold" nodeType="withEffect">
                                  <p:stCondLst>
                                    <p:cond delay="0"/>
                                  </p:stCondLst>
                                  <p:childTnLst>
                                    <p:set>
                                      <p:cBhvr>
                                        <p:cTn id="43" dur="1" fill="hold">
                                          <p:stCondLst>
                                            <p:cond delay="0"/>
                                          </p:stCondLst>
                                        </p:cTn>
                                        <p:tgtEl>
                                          <p:spTgt spid="15"/>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9" presetClass="exit" presetSubtype="0" fill="hold" grpId="0" nodeType="clickEffect">
                                  <p:stCondLst>
                                    <p:cond delay="0"/>
                                  </p:stCondLst>
                                  <p:childTnLst>
                                    <p:animEffect transition="out" filter="dissolve">
                                      <p:cBhvr>
                                        <p:cTn id="47" dur="500"/>
                                        <p:tgtEl>
                                          <p:spTgt spid="21"/>
                                        </p:tgtEl>
                                      </p:cBhvr>
                                    </p:animEffect>
                                    <p:set>
                                      <p:cBhvr>
                                        <p:cTn id="48" dur="1" fill="hold">
                                          <p:stCondLst>
                                            <p:cond delay="499"/>
                                          </p:stCondLst>
                                        </p:cTn>
                                        <p:tgtEl>
                                          <p:spTgt spid="21"/>
                                        </p:tgtEl>
                                        <p:attrNameLst>
                                          <p:attrName>style.visibility</p:attrName>
                                        </p:attrNameLst>
                                      </p:cBhvr>
                                      <p:to>
                                        <p:strVal val="hidden"/>
                                      </p:to>
                                    </p:set>
                                  </p:childTnLst>
                                </p:cTn>
                              </p:par>
                              <p:par>
                                <p:cTn id="49" presetID="9" presetClass="exit" presetSubtype="0" fill="hold" nodeType="withEffect">
                                  <p:stCondLst>
                                    <p:cond delay="0"/>
                                  </p:stCondLst>
                                  <p:childTnLst>
                                    <p:animEffect transition="out" filter="dissolve">
                                      <p:cBhvr>
                                        <p:cTn id="50" dur="500"/>
                                        <p:tgtEl>
                                          <p:spTgt spid="37"/>
                                        </p:tgtEl>
                                      </p:cBhvr>
                                    </p:animEffect>
                                    <p:set>
                                      <p:cBhvr>
                                        <p:cTn id="51" dur="1" fill="hold">
                                          <p:stCondLst>
                                            <p:cond delay="499"/>
                                          </p:stCondLst>
                                        </p:cTn>
                                        <p:tgtEl>
                                          <p:spTgt spid="37"/>
                                        </p:tgtEl>
                                        <p:attrNameLst>
                                          <p:attrName>style.visibility</p:attrName>
                                        </p:attrNameLst>
                                      </p:cBhvr>
                                      <p:to>
                                        <p:strVal val="hidden"/>
                                      </p:to>
                                    </p:set>
                                  </p:childTnLst>
                                </p:cTn>
                              </p:par>
                              <p:par>
                                <p:cTn id="52" presetID="9" presetClass="exit" presetSubtype="0" fill="hold" nodeType="withEffect">
                                  <p:stCondLst>
                                    <p:cond delay="0"/>
                                  </p:stCondLst>
                                  <p:childTnLst>
                                    <p:animEffect transition="out" filter="dissolve">
                                      <p:cBhvr>
                                        <p:cTn id="53" dur="500"/>
                                        <p:tgtEl>
                                          <p:spTgt spid="38"/>
                                        </p:tgtEl>
                                      </p:cBhvr>
                                    </p:animEffect>
                                    <p:set>
                                      <p:cBhvr>
                                        <p:cTn id="54" dur="1" fill="hold">
                                          <p:stCondLst>
                                            <p:cond delay="499"/>
                                          </p:stCondLst>
                                        </p:cTn>
                                        <p:tgtEl>
                                          <p:spTgt spid="38"/>
                                        </p:tgtEl>
                                        <p:attrNameLst>
                                          <p:attrName>style.visibility</p:attrName>
                                        </p:attrNameLst>
                                      </p:cBhvr>
                                      <p:to>
                                        <p:strVal val="hidden"/>
                                      </p:to>
                                    </p:set>
                                  </p:childTnLst>
                                </p:cTn>
                              </p:par>
                              <p:par>
                                <p:cTn id="55" presetID="9" presetClass="exit" presetSubtype="0" fill="hold" grpId="0" nodeType="withEffect">
                                  <p:stCondLst>
                                    <p:cond delay="0"/>
                                  </p:stCondLst>
                                  <p:childTnLst>
                                    <p:animEffect transition="out" filter="dissolve">
                                      <p:cBhvr>
                                        <p:cTn id="56" dur="500"/>
                                        <p:tgtEl>
                                          <p:spTgt spid="17"/>
                                        </p:tgtEl>
                                      </p:cBhvr>
                                    </p:animEffect>
                                    <p:set>
                                      <p:cBhvr>
                                        <p:cTn id="57" dur="1" fill="hold">
                                          <p:stCondLst>
                                            <p:cond delay="499"/>
                                          </p:stCondLst>
                                        </p:cTn>
                                        <p:tgtEl>
                                          <p:spTgt spid="17"/>
                                        </p:tgtEl>
                                        <p:attrNameLst>
                                          <p:attrName>style.visibility</p:attrName>
                                        </p:attrNameLst>
                                      </p:cBhvr>
                                      <p:to>
                                        <p:strVal val="hidden"/>
                                      </p:to>
                                    </p:set>
                                  </p:childTnLst>
                                </p:cTn>
                              </p:par>
                            </p:childTnLst>
                          </p:cTn>
                        </p:par>
                        <p:par>
                          <p:cTn id="58" fill="hold">
                            <p:stCondLst>
                              <p:cond delay="500"/>
                            </p:stCondLst>
                            <p:childTnLst>
                              <p:par>
                                <p:cTn id="59" presetID="0" presetClass="path" presetSubtype="0" accel="50000" decel="50000" fill="hold" nodeType="afterEffect">
                                  <p:stCondLst>
                                    <p:cond delay="0"/>
                                  </p:stCondLst>
                                  <p:childTnLst>
                                    <p:animMotion origin="layout" path="M 0 0 L 0 -0.06667 " pathEditMode="relative" ptsTypes="AA">
                                      <p:cBhvr>
                                        <p:cTn id="60" dur="2000" fill="hold"/>
                                        <p:tgtEl>
                                          <p:spTgt spid="55"/>
                                        </p:tgtEl>
                                        <p:attrNameLst>
                                          <p:attrName>ppt_x</p:attrName>
                                          <p:attrName>ppt_y</p:attrName>
                                        </p:attrNameLst>
                                      </p:cBhvr>
                                    </p:animMotion>
                                  </p:childTnLst>
                                </p:cTn>
                              </p:par>
                              <p:par>
                                <p:cTn id="61" presetID="0" presetClass="path" presetSubtype="0" accel="50000" decel="50000" fill="hold" nodeType="withEffect">
                                  <p:stCondLst>
                                    <p:cond delay="0"/>
                                  </p:stCondLst>
                                  <p:childTnLst>
                                    <p:animMotion origin="layout" path="M 0 0 L 0 -0.06667 " pathEditMode="relative" ptsTypes="AA">
                                      <p:cBhvr>
                                        <p:cTn id="62" dur="2000" fill="hold"/>
                                        <p:tgtEl>
                                          <p:spTgt spid="54"/>
                                        </p:tgtEl>
                                        <p:attrNameLst>
                                          <p:attrName>ppt_x</p:attrName>
                                          <p:attrName>ppt_y</p:attrName>
                                        </p:attrNameLst>
                                      </p:cBhvr>
                                    </p:animMotion>
                                  </p:childTnLst>
                                </p:cTn>
                              </p:par>
                              <p:par>
                                <p:cTn id="63" presetID="0" presetClass="path" presetSubtype="0" accel="50000" decel="50000" fill="hold" nodeType="withEffect">
                                  <p:stCondLst>
                                    <p:cond delay="0"/>
                                  </p:stCondLst>
                                  <p:childTnLst>
                                    <p:animMotion origin="layout" path="M 0 0 L 0 -0.06667 " pathEditMode="relative" ptsTypes="AA">
                                      <p:cBhvr>
                                        <p:cTn id="64" dur="2000" fill="hold"/>
                                        <p:tgtEl>
                                          <p:spTgt spid="52"/>
                                        </p:tgtEl>
                                        <p:attrNameLst>
                                          <p:attrName>ppt_x</p:attrName>
                                          <p:attrName>ppt_y</p:attrName>
                                        </p:attrNameLst>
                                      </p:cBhvr>
                                    </p:animMotion>
                                  </p:childTnLst>
                                </p:cTn>
                              </p:par>
                              <p:par>
                                <p:cTn id="65" presetID="0" presetClass="path" presetSubtype="0" accel="50000" decel="50000" fill="hold" nodeType="withEffect">
                                  <p:stCondLst>
                                    <p:cond delay="0"/>
                                  </p:stCondLst>
                                  <p:childTnLst>
                                    <p:animMotion origin="layout" path="M 0 0 L 0 -0.06667 " pathEditMode="relative" ptsTypes="AA">
                                      <p:cBhvr>
                                        <p:cTn id="66" dur="2000" fill="hold"/>
                                        <p:tgtEl>
                                          <p:spTgt spid="36"/>
                                        </p:tgtEl>
                                        <p:attrNameLst>
                                          <p:attrName>ppt_x</p:attrName>
                                          <p:attrName>ppt_y</p:attrName>
                                        </p:attrNameLst>
                                      </p:cBhvr>
                                    </p:animMotion>
                                  </p:childTnLst>
                                </p:cTn>
                              </p:par>
                              <p:par>
                                <p:cTn id="67" presetID="0" presetClass="path" presetSubtype="0" accel="50000" decel="50000" fill="hold" nodeType="withEffect">
                                  <p:stCondLst>
                                    <p:cond delay="0"/>
                                  </p:stCondLst>
                                  <p:childTnLst>
                                    <p:animMotion origin="layout" path="M 0 0 L 0 -0.06667 " pathEditMode="relative" ptsTypes="AA">
                                      <p:cBhvr>
                                        <p:cTn id="68" dur="2000" fill="hold"/>
                                        <p:tgtEl>
                                          <p:spTgt spid="20"/>
                                        </p:tgtEl>
                                        <p:attrNameLst>
                                          <p:attrName>ppt_x</p:attrName>
                                          <p:attrName>ppt_y</p:attrName>
                                        </p:attrNameLst>
                                      </p:cBhvr>
                                    </p:animMotion>
                                  </p:childTnLst>
                                </p:cTn>
                              </p:par>
                            </p:childTnLst>
                          </p:cTn>
                        </p:par>
                        <p:par>
                          <p:cTn id="69" fill="hold">
                            <p:stCondLst>
                              <p:cond delay="2500"/>
                            </p:stCondLst>
                            <p:childTnLst>
                              <p:par>
                                <p:cTn id="70" presetID="0" presetClass="path" presetSubtype="0" accel="50000" decel="50000" fill="hold" nodeType="afterEffect">
                                  <p:stCondLst>
                                    <p:cond delay="0"/>
                                  </p:stCondLst>
                                  <p:childTnLst>
                                    <p:animMotion origin="layout" path="M 0.01719 -0.00023 L 0.13403 1.11111E-6 " pathEditMode="relative" rAng="0" ptsTypes="AA">
                                      <p:cBhvr>
                                        <p:cTn id="71" dur="2000" fill="hold"/>
                                        <p:tgtEl>
                                          <p:spTgt spid="23"/>
                                        </p:tgtEl>
                                        <p:attrNameLst>
                                          <p:attrName>ppt_x</p:attrName>
                                          <p:attrName>ppt_y</p:attrName>
                                        </p:attrNameLst>
                                      </p:cBhvr>
                                      <p:rCtr x="58" y="0"/>
                                    </p:animMotion>
                                  </p:childTnLst>
                                </p:cTn>
                              </p:par>
                              <p:par>
                                <p:cTn id="72" presetID="9" presetClass="entr" presetSubtype="0" fill="hold" nodeType="withEffect">
                                  <p:stCondLst>
                                    <p:cond delay="0"/>
                                  </p:stCondLst>
                                  <p:childTnLst>
                                    <p:set>
                                      <p:cBhvr>
                                        <p:cTn id="73" dur="1" fill="hold">
                                          <p:stCondLst>
                                            <p:cond delay="0"/>
                                          </p:stCondLst>
                                        </p:cTn>
                                        <p:tgtEl>
                                          <p:spTgt spid="56"/>
                                        </p:tgtEl>
                                        <p:attrNameLst>
                                          <p:attrName>style.visibility</p:attrName>
                                        </p:attrNameLst>
                                      </p:cBhvr>
                                      <p:to>
                                        <p:strVal val="visible"/>
                                      </p:to>
                                    </p:set>
                                    <p:animEffect transition="in" filter="dissolve">
                                      <p:cBhvr>
                                        <p:cTn id="74" dur="500"/>
                                        <p:tgtEl>
                                          <p:spTgt spid="56"/>
                                        </p:tgtEl>
                                      </p:cBhvr>
                                    </p:animEffect>
                                  </p:childTnLst>
                                </p:cTn>
                              </p:par>
                              <p:par>
                                <p:cTn id="75" presetID="9" presetClass="exit" presetSubtype="0" fill="hold" nodeType="withEffect">
                                  <p:stCondLst>
                                    <p:cond delay="0"/>
                                  </p:stCondLst>
                                  <p:childTnLst>
                                    <p:animEffect transition="out" filter="dissolve">
                                      <p:cBhvr>
                                        <p:cTn id="76" dur="500"/>
                                        <p:tgtEl>
                                          <p:spTgt spid="40"/>
                                        </p:tgtEl>
                                      </p:cBhvr>
                                    </p:animEffect>
                                    <p:set>
                                      <p:cBhvr>
                                        <p:cTn id="77" dur="1" fill="hold">
                                          <p:stCondLst>
                                            <p:cond delay="499"/>
                                          </p:stCondLst>
                                        </p:cTn>
                                        <p:tgtEl>
                                          <p:spTgt spid="40"/>
                                        </p:tgtEl>
                                        <p:attrNameLst>
                                          <p:attrName>style.visibility</p:attrName>
                                        </p:attrNameLst>
                                      </p:cBhvr>
                                      <p:to>
                                        <p:strVal val="hidden"/>
                                      </p:to>
                                    </p:set>
                                  </p:childTnLst>
                                </p:cTn>
                              </p:par>
                            </p:childTnLst>
                          </p:cTn>
                        </p:par>
                        <p:par>
                          <p:cTn id="78" fill="hold">
                            <p:stCondLst>
                              <p:cond delay="4500"/>
                            </p:stCondLst>
                            <p:childTnLst>
                              <p:par>
                                <p:cTn id="79" presetID="1" presetClass="entr" presetSubtype="0" fill="hold" nodeType="afterEffect">
                                  <p:stCondLst>
                                    <p:cond delay="0"/>
                                  </p:stCondLst>
                                  <p:childTnLst>
                                    <p:set>
                                      <p:cBhvr>
                                        <p:cTn id="80" dur="1" fill="hold">
                                          <p:stCondLst>
                                            <p:cond delay="0"/>
                                          </p:stCondLst>
                                        </p:cTn>
                                        <p:tgtEl>
                                          <p:spTgt spid="58"/>
                                        </p:tgtEl>
                                        <p:attrNameLst>
                                          <p:attrName>style.visibility</p:attrName>
                                        </p:attrNameLst>
                                      </p:cBhvr>
                                      <p:to>
                                        <p:strVal val="visible"/>
                                      </p:to>
                                    </p:set>
                                  </p:childTnLst>
                                </p:cTn>
                              </p:par>
                              <p:par>
                                <p:cTn id="81" presetID="1" presetClass="exit" presetSubtype="0" fill="hold" nodeType="withEffect">
                                  <p:stCondLst>
                                    <p:cond delay="0"/>
                                  </p:stCondLst>
                                  <p:childTnLst>
                                    <p:set>
                                      <p:cBhvr>
                                        <p:cTn id="82" dur="1" fill="hold">
                                          <p:stCondLst>
                                            <p:cond delay="0"/>
                                          </p:stCondLst>
                                        </p:cTn>
                                        <p:tgtEl>
                                          <p:spTgt spid="20"/>
                                        </p:tgtEl>
                                        <p:attrNameLst>
                                          <p:attrName>style.visibility</p:attrName>
                                        </p:attrNameLst>
                                      </p:cBhvr>
                                      <p:to>
                                        <p:strVal val="hidden"/>
                                      </p:to>
                                    </p:set>
                                  </p:childTnLst>
                                </p:cTn>
                              </p:par>
                              <p:par>
                                <p:cTn id="83" presetID="1" presetClass="exit" presetSubtype="0" fill="hold" nodeType="withEffect">
                                  <p:stCondLst>
                                    <p:cond delay="0"/>
                                  </p:stCondLst>
                                  <p:childTnLst>
                                    <p:set>
                                      <p:cBhvr>
                                        <p:cTn id="84" dur="1" fill="hold">
                                          <p:stCondLst>
                                            <p:cond delay="0"/>
                                          </p:stCondLst>
                                        </p:cTn>
                                        <p:tgtEl>
                                          <p:spTgt spid="23"/>
                                        </p:tgtEl>
                                        <p:attrNameLst>
                                          <p:attrName>style.visibility</p:attrName>
                                        </p:attrNameLst>
                                      </p:cBhvr>
                                      <p:to>
                                        <p:strVal val="hidden"/>
                                      </p:to>
                                    </p:set>
                                  </p:childTnLst>
                                </p:cTn>
                              </p:par>
                              <p:par>
                                <p:cTn id="85" presetID="1" presetClass="entr" presetSubtype="0" fill="hold" nodeType="withEffect">
                                  <p:stCondLst>
                                    <p:cond delay="0"/>
                                  </p:stCondLst>
                                  <p:childTnLst>
                                    <p:set>
                                      <p:cBhvr>
                                        <p:cTn id="86" dur="1" fill="hold">
                                          <p:stCondLst>
                                            <p:cond delay="0"/>
                                          </p:stCondLst>
                                        </p:cTn>
                                        <p:tgtEl>
                                          <p:spTgt spid="59"/>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9" presetClass="exit" presetSubtype="0" fill="hold" grpId="0" nodeType="clickEffect">
                                  <p:stCondLst>
                                    <p:cond delay="0"/>
                                  </p:stCondLst>
                                  <p:childTnLst>
                                    <p:animEffect transition="out" filter="dissolve">
                                      <p:cBhvr>
                                        <p:cTn id="90" dur="500"/>
                                        <p:tgtEl>
                                          <p:spTgt spid="28"/>
                                        </p:tgtEl>
                                      </p:cBhvr>
                                    </p:animEffect>
                                    <p:set>
                                      <p:cBhvr>
                                        <p:cTn id="91" dur="1" fill="hold">
                                          <p:stCondLst>
                                            <p:cond delay="499"/>
                                          </p:stCondLst>
                                        </p:cTn>
                                        <p:tgtEl>
                                          <p:spTgt spid="28"/>
                                        </p:tgtEl>
                                        <p:attrNameLst>
                                          <p:attrName>style.visibility</p:attrName>
                                        </p:attrNameLst>
                                      </p:cBhvr>
                                      <p:to>
                                        <p:strVal val="hidden"/>
                                      </p:to>
                                    </p:set>
                                  </p:childTnLst>
                                </p:cTn>
                              </p:par>
                              <p:par>
                                <p:cTn id="92" presetID="9" presetClass="exit" presetSubtype="0" fill="hold" nodeType="withEffect">
                                  <p:stCondLst>
                                    <p:cond delay="0"/>
                                  </p:stCondLst>
                                  <p:childTnLst>
                                    <p:animEffect transition="out" filter="dissolve">
                                      <p:cBhvr>
                                        <p:cTn id="93" dur="500"/>
                                        <p:tgtEl>
                                          <p:spTgt spid="47"/>
                                        </p:tgtEl>
                                      </p:cBhvr>
                                    </p:animEffect>
                                    <p:set>
                                      <p:cBhvr>
                                        <p:cTn id="94" dur="1" fill="hold">
                                          <p:stCondLst>
                                            <p:cond delay="499"/>
                                          </p:stCondLst>
                                        </p:cTn>
                                        <p:tgtEl>
                                          <p:spTgt spid="47"/>
                                        </p:tgtEl>
                                        <p:attrNameLst>
                                          <p:attrName>style.visibility</p:attrName>
                                        </p:attrNameLst>
                                      </p:cBhvr>
                                      <p:to>
                                        <p:strVal val="hidden"/>
                                      </p:to>
                                    </p:set>
                                  </p:childTnLst>
                                </p:cTn>
                              </p:par>
                              <p:par>
                                <p:cTn id="95" presetID="9" presetClass="exit" presetSubtype="0" fill="hold" nodeType="withEffect">
                                  <p:stCondLst>
                                    <p:cond delay="0"/>
                                  </p:stCondLst>
                                  <p:childTnLst>
                                    <p:animEffect transition="out" filter="dissolve">
                                      <p:cBhvr>
                                        <p:cTn id="96" dur="500"/>
                                        <p:tgtEl>
                                          <p:spTgt spid="46"/>
                                        </p:tgtEl>
                                      </p:cBhvr>
                                    </p:animEffect>
                                    <p:set>
                                      <p:cBhvr>
                                        <p:cTn id="97" dur="1" fill="hold">
                                          <p:stCondLst>
                                            <p:cond delay="499"/>
                                          </p:stCondLst>
                                        </p:cTn>
                                        <p:tgtEl>
                                          <p:spTgt spid="46"/>
                                        </p:tgtEl>
                                        <p:attrNameLst>
                                          <p:attrName>style.visibility</p:attrName>
                                        </p:attrNameLst>
                                      </p:cBhvr>
                                      <p:to>
                                        <p:strVal val="hidden"/>
                                      </p:to>
                                    </p:set>
                                  </p:childTnLst>
                                </p:cTn>
                              </p:par>
                              <p:par>
                                <p:cTn id="98" presetID="9" presetClass="exit" presetSubtype="0" fill="hold" grpId="0" nodeType="withEffect">
                                  <p:stCondLst>
                                    <p:cond delay="0"/>
                                  </p:stCondLst>
                                  <p:childTnLst>
                                    <p:animEffect transition="out" filter="dissolve">
                                      <p:cBhvr>
                                        <p:cTn id="99" dur="500"/>
                                        <p:tgtEl>
                                          <p:spTgt spid="25"/>
                                        </p:tgtEl>
                                      </p:cBhvr>
                                    </p:animEffect>
                                    <p:set>
                                      <p:cBhvr>
                                        <p:cTn id="100" dur="1" fill="hold">
                                          <p:stCondLst>
                                            <p:cond delay="499"/>
                                          </p:stCondLst>
                                        </p:cTn>
                                        <p:tgtEl>
                                          <p:spTgt spid="25"/>
                                        </p:tgtEl>
                                        <p:attrNameLst>
                                          <p:attrName>style.visibility</p:attrName>
                                        </p:attrNameLst>
                                      </p:cBhvr>
                                      <p:to>
                                        <p:strVal val="hidden"/>
                                      </p:to>
                                    </p:set>
                                  </p:childTnLst>
                                </p:cTn>
                              </p:par>
                            </p:childTnLst>
                          </p:cTn>
                        </p:par>
                        <p:par>
                          <p:cTn id="101" fill="hold">
                            <p:stCondLst>
                              <p:cond delay="500"/>
                            </p:stCondLst>
                            <p:childTnLst>
                              <p:par>
                                <p:cTn id="102" presetID="1" presetClass="entr" presetSubtype="0" fill="hold" grpId="0" nodeType="afterEffect">
                                  <p:stCondLst>
                                    <p:cond delay="0"/>
                                  </p:stCondLst>
                                  <p:childTnLst>
                                    <p:set>
                                      <p:cBhvr>
                                        <p:cTn id="103" dur="1" fill="hold">
                                          <p:stCondLst>
                                            <p:cond delay="0"/>
                                          </p:stCondLst>
                                        </p:cTn>
                                        <p:tgtEl>
                                          <p:spTgt spid="69"/>
                                        </p:tgtEl>
                                        <p:attrNameLst>
                                          <p:attrName>style.visibility</p:attrName>
                                        </p:attrNameLst>
                                      </p:cBhvr>
                                      <p:to>
                                        <p:strVal val="visible"/>
                                      </p:to>
                                    </p:set>
                                  </p:childTnLst>
                                </p:cTn>
                              </p:par>
                              <p:par>
                                <p:cTn id="104" presetID="1" presetClass="entr" presetSubtype="0" fill="hold" nodeType="withEffect">
                                  <p:stCondLst>
                                    <p:cond delay="0"/>
                                  </p:stCondLst>
                                  <p:childTnLst>
                                    <p:set>
                                      <p:cBhvr>
                                        <p:cTn id="105" dur="1" fill="hold">
                                          <p:stCondLst>
                                            <p:cond delay="0"/>
                                          </p:stCondLst>
                                        </p:cTn>
                                        <p:tgtEl>
                                          <p:spTgt spid="74"/>
                                        </p:tgtEl>
                                        <p:attrNameLst>
                                          <p:attrName>style.visibility</p:attrName>
                                        </p:attrNameLst>
                                      </p:cBhvr>
                                      <p:to>
                                        <p:strVal val="visible"/>
                                      </p:to>
                                    </p:set>
                                  </p:childTnLst>
                                </p:cTn>
                              </p:par>
                              <p:par>
                                <p:cTn id="106" presetID="1" presetClass="entr" presetSubtype="0" fill="hold" nodeType="withEffect">
                                  <p:stCondLst>
                                    <p:cond delay="0"/>
                                  </p:stCondLst>
                                  <p:childTnLst>
                                    <p:set>
                                      <p:cBhvr>
                                        <p:cTn id="107" dur="1" fill="hold">
                                          <p:stCondLst>
                                            <p:cond delay="0"/>
                                          </p:stCondLst>
                                        </p:cTn>
                                        <p:tgtEl>
                                          <p:spTgt spid="78"/>
                                        </p:tgtEl>
                                        <p:attrNameLst>
                                          <p:attrName>style.visibility</p:attrName>
                                        </p:attrNameLst>
                                      </p:cBhvr>
                                      <p:to>
                                        <p:strVal val="visible"/>
                                      </p:to>
                                    </p:set>
                                  </p:childTnLst>
                                </p:cTn>
                              </p:par>
                              <p:par>
                                <p:cTn id="108" presetID="1" presetClass="entr" presetSubtype="0" fill="hold" nodeType="withEffect">
                                  <p:stCondLst>
                                    <p:cond delay="0"/>
                                  </p:stCondLst>
                                  <p:childTnLst>
                                    <p:set>
                                      <p:cBhvr>
                                        <p:cTn id="109" dur="1" fill="hold">
                                          <p:stCondLst>
                                            <p:cond delay="0"/>
                                          </p:stCondLst>
                                        </p:cTn>
                                        <p:tgtEl>
                                          <p:spTgt spid="79"/>
                                        </p:tgtEl>
                                        <p:attrNameLst>
                                          <p:attrName>style.visibility</p:attrName>
                                        </p:attrNameLst>
                                      </p:cBhvr>
                                      <p:to>
                                        <p:strVal val="visible"/>
                                      </p:to>
                                    </p:set>
                                  </p:childTnLst>
                                </p:cTn>
                              </p:par>
                              <p:par>
                                <p:cTn id="110" presetID="1" presetClass="entr" presetSubtype="0" fill="hold" grpId="0" nodeType="withEffect">
                                  <p:stCondLst>
                                    <p:cond delay="0"/>
                                  </p:stCondLst>
                                  <p:childTnLst>
                                    <p:set>
                                      <p:cBhvr>
                                        <p:cTn id="111" dur="1" fill="hold">
                                          <p:stCondLst>
                                            <p:cond delay="0"/>
                                          </p:stCondLst>
                                        </p:cTn>
                                        <p:tgtEl>
                                          <p:spTgt spid="80"/>
                                        </p:tgtEl>
                                        <p:attrNameLst>
                                          <p:attrName>style.visibility</p:attrName>
                                        </p:attrNameLst>
                                      </p:cBhvr>
                                      <p:to>
                                        <p:strVal val="visible"/>
                                      </p:to>
                                    </p:set>
                                  </p:childTnLst>
                                </p:cTn>
                              </p:par>
                              <p:par>
                                <p:cTn id="112" presetID="1" presetClass="entr" presetSubtype="0" fill="hold" grpId="0" nodeType="withEffect">
                                  <p:stCondLst>
                                    <p:cond delay="0"/>
                                  </p:stCondLst>
                                  <p:childTnLst>
                                    <p:set>
                                      <p:cBhvr>
                                        <p:cTn id="113" dur="1" fill="hold">
                                          <p:stCondLst>
                                            <p:cond delay="0"/>
                                          </p:stCondLst>
                                        </p:cTn>
                                        <p:tgtEl>
                                          <p:spTgt spid="81"/>
                                        </p:tgtEl>
                                        <p:attrNameLst>
                                          <p:attrName>style.visibility</p:attrName>
                                        </p:attrNameLst>
                                      </p:cBhvr>
                                      <p:to>
                                        <p:strVal val="visible"/>
                                      </p:to>
                                    </p:set>
                                  </p:childTnLst>
                                </p:cTn>
                              </p:par>
                              <p:par>
                                <p:cTn id="114" presetID="1" presetClass="entr" presetSubtype="0" fill="hold" nodeType="withEffect">
                                  <p:stCondLst>
                                    <p:cond delay="0"/>
                                  </p:stCondLst>
                                  <p:childTnLst>
                                    <p:set>
                                      <p:cBhvr>
                                        <p:cTn id="115" dur="1" fill="hold">
                                          <p:stCondLst>
                                            <p:cond delay="0"/>
                                          </p:stCondLst>
                                        </p:cTn>
                                        <p:tgtEl>
                                          <p:spTgt spid="82"/>
                                        </p:tgtEl>
                                        <p:attrNameLst>
                                          <p:attrName>style.visibility</p:attrName>
                                        </p:attrNameLst>
                                      </p:cBhvr>
                                      <p:to>
                                        <p:strVal val="visible"/>
                                      </p:to>
                                    </p:set>
                                  </p:childTnLst>
                                </p:cTn>
                              </p:par>
                              <p:par>
                                <p:cTn id="116" presetID="1" presetClass="entr" presetSubtype="0" fill="hold" grpId="0" nodeType="withEffect">
                                  <p:stCondLst>
                                    <p:cond delay="0"/>
                                  </p:stCondLst>
                                  <p:childTnLst>
                                    <p:set>
                                      <p:cBhvr>
                                        <p:cTn id="117" dur="1" fill="hold">
                                          <p:stCondLst>
                                            <p:cond delay="0"/>
                                          </p:stCondLst>
                                        </p:cTn>
                                        <p:tgtEl>
                                          <p:spTgt spid="83"/>
                                        </p:tgtEl>
                                        <p:attrNameLst>
                                          <p:attrName>style.visibility</p:attrName>
                                        </p:attrNameLst>
                                      </p:cBhvr>
                                      <p:to>
                                        <p:strVal val="visible"/>
                                      </p:to>
                                    </p:set>
                                  </p:childTnLst>
                                </p:cTn>
                              </p:par>
                              <p:par>
                                <p:cTn id="118" presetID="1" presetClass="entr" presetSubtype="0" fill="hold" grpId="0" nodeType="withEffect">
                                  <p:stCondLst>
                                    <p:cond delay="0"/>
                                  </p:stCondLst>
                                  <p:childTnLst>
                                    <p:set>
                                      <p:cBhvr>
                                        <p:cTn id="119" dur="1" fill="hold">
                                          <p:stCondLst>
                                            <p:cond delay="0"/>
                                          </p:stCondLst>
                                        </p:cTn>
                                        <p:tgtEl>
                                          <p:spTgt spid="84"/>
                                        </p:tgtEl>
                                        <p:attrNameLst>
                                          <p:attrName>style.visibility</p:attrName>
                                        </p:attrNameLst>
                                      </p:cBhvr>
                                      <p:to>
                                        <p:strVal val="visible"/>
                                      </p:to>
                                    </p:set>
                                  </p:childTnLst>
                                </p:cTn>
                              </p:par>
                              <p:par>
                                <p:cTn id="120" presetID="1" presetClass="exit" presetSubtype="0" fill="hold" grpId="1" nodeType="withEffect">
                                  <p:stCondLst>
                                    <p:cond delay="0"/>
                                  </p:stCondLst>
                                  <p:childTnLst>
                                    <p:set>
                                      <p:cBhvr>
                                        <p:cTn id="121" dur="1" fill="hold">
                                          <p:stCondLst>
                                            <p:cond delay="0"/>
                                          </p:stCondLst>
                                        </p:cTn>
                                        <p:tgtEl>
                                          <p:spTgt spid="14"/>
                                        </p:tgtEl>
                                        <p:attrNameLst>
                                          <p:attrName>style.visibility</p:attrName>
                                        </p:attrNameLst>
                                      </p:cBhvr>
                                      <p:to>
                                        <p:strVal val="hidden"/>
                                      </p:to>
                                    </p:set>
                                  </p:childTnLst>
                                </p:cTn>
                              </p:par>
                              <p:par>
                                <p:cTn id="122" presetID="1" presetClass="exit" presetSubtype="0" fill="hold" grpId="2" nodeType="withEffect">
                                  <p:stCondLst>
                                    <p:cond delay="0"/>
                                  </p:stCondLst>
                                  <p:childTnLst>
                                    <p:set>
                                      <p:cBhvr>
                                        <p:cTn id="123" dur="1" fill="hold">
                                          <p:stCondLst>
                                            <p:cond delay="0"/>
                                          </p:stCondLst>
                                        </p:cTn>
                                        <p:tgtEl>
                                          <p:spTgt spid="15"/>
                                        </p:tgtEl>
                                        <p:attrNameLst>
                                          <p:attrName>style.visibility</p:attrName>
                                        </p:attrNameLst>
                                      </p:cBhvr>
                                      <p:to>
                                        <p:strVal val="hidden"/>
                                      </p:to>
                                    </p:set>
                                  </p:childTnLst>
                                </p:cTn>
                              </p:par>
                              <p:par>
                                <p:cTn id="124" presetID="1" presetClass="exit" presetSubtype="0" fill="hold" grpId="2" nodeType="withEffect">
                                  <p:stCondLst>
                                    <p:cond delay="0"/>
                                  </p:stCondLst>
                                  <p:childTnLst>
                                    <p:set>
                                      <p:cBhvr>
                                        <p:cTn id="125" dur="1" fill="hold">
                                          <p:stCondLst>
                                            <p:cond delay="0"/>
                                          </p:stCondLst>
                                        </p:cTn>
                                        <p:tgtEl>
                                          <p:spTgt spid="16"/>
                                        </p:tgtEl>
                                        <p:attrNameLst>
                                          <p:attrName>style.visibility</p:attrName>
                                        </p:attrNameLst>
                                      </p:cBhvr>
                                      <p:to>
                                        <p:strVal val="hidden"/>
                                      </p:to>
                                    </p:set>
                                  </p:childTnLst>
                                </p:cTn>
                              </p:par>
                              <p:par>
                                <p:cTn id="126" presetID="1" presetClass="exit" presetSubtype="0" fill="hold" grpId="1" nodeType="withEffect">
                                  <p:stCondLst>
                                    <p:cond delay="0"/>
                                  </p:stCondLst>
                                  <p:childTnLst>
                                    <p:set>
                                      <p:cBhvr>
                                        <p:cTn id="127" dur="1" fill="hold">
                                          <p:stCondLst>
                                            <p:cond delay="0"/>
                                          </p:stCondLst>
                                        </p:cTn>
                                        <p:tgtEl>
                                          <p:spTgt spid="17"/>
                                        </p:tgtEl>
                                        <p:attrNameLst>
                                          <p:attrName>style.visibility</p:attrName>
                                        </p:attrNameLst>
                                      </p:cBhvr>
                                      <p:to>
                                        <p:strVal val="hidden"/>
                                      </p:to>
                                    </p:set>
                                  </p:childTnLst>
                                </p:cTn>
                              </p:par>
                              <p:par>
                                <p:cTn id="128" presetID="1" presetClass="exit" presetSubtype="0" fill="hold" grpId="2" nodeType="withEffect">
                                  <p:stCondLst>
                                    <p:cond delay="0"/>
                                  </p:stCondLst>
                                  <p:childTnLst>
                                    <p:set>
                                      <p:cBhvr>
                                        <p:cTn id="129" dur="1" fill="hold">
                                          <p:stCondLst>
                                            <p:cond delay="0"/>
                                          </p:stCondLst>
                                        </p:cTn>
                                        <p:tgtEl>
                                          <p:spTgt spid="19"/>
                                        </p:tgtEl>
                                        <p:attrNameLst>
                                          <p:attrName>style.visibility</p:attrName>
                                        </p:attrNameLst>
                                      </p:cBhvr>
                                      <p:to>
                                        <p:strVal val="hidden"/>
                                      </p:to>
                                    </p:set>
                                  </p:childTnLst>
                                </p:cTn>
                              </p:par>
                              <p:par>
                                <p:cTn id="130" presetID="1" presetClass="exit" presetSubtype="0" fill="hold" grpId="2" nodeType="withEffect">
                                  <p:stCondLst>
                                    <p:cond delay="0"/>
                                  </p:stCondLst>
                                  <p:childTnLst>
                                    <p:set>
                                      <p:cBhvr>
                                        <p:cTn id="131" dur="1" fill="hold">
                                          <p:stCondLst>
                                            <p:cond delay="0"/>
                                          </p:stCondLst>
                                        </p:cTn>
                                        <p:tgtEl>
                                          <p:spTgt spid="20"/>
                                        </p:tgtEl>
                                        <p:attrNameLst>
                                          <p:attrName>style.visibility</p:attrName>
                                        </p:attrNameLst>
                                      </p:cBhvr>
                                      <p:to>
                                        <p:strVal val="hidden"/>
                                      </p:to>
                                    </p:set>
                                  </p:childTnLst>
                                </p:cTn>
                              </p:par>
                              <p:par>
                                <p:cTn id="132" presetID="1" presetClass="exit" presetSubtype="0" fill="hold" grpId="1" nodeType="withEffect">
                                  <p:stCondLst>
                                    <p:cond delay="0"/>
                                  </p:stCondLst>
                                  <p:childTnLst>
                                    <p:set>
                                      <p:cBhvr>
                                        <p:cTn id="133" dur="1" fill="hold">
                                          <p:stCondLst>
                                            <p:cond delay="0"/>
                                          </p:stCondLst>
                                        </p:cTn>
                                        <p:tgtEl>
                                          <p:spTgt spid="21"/>
                                        </p:tgtEl>
                                        <p:attrNameLst>
                                          <p:attrName>style.visibility</p:attrName>
                                        </p:attrNameLst>
                                      </p:cBhvr>
                                      <p:to>
                                        <p:strVal val="hidden"/>
                                      </p:to>
                                    </p:set>
                                  </p:childTnLst>
                                </p:cTn>
                              </p:par>
                              <p:par>
                                <p:cTn id="134" presetID="1" presetClass="exit" presetSubtype="0" fill="hold" grpId="2" nodeType="withEffect">
                                  <p:stCondLst>
                                    <p:cond delay="0"/>
                                  </p:stCondLst>
                                  <p:childTnLst>
                                    <p:set>
                                      <p:cBhvr>
                                        <p:cTn id="135" dur="1" fill="hold">
                                          <p:stCondLst>
                                            <p:cond delay="0"/>
                                          </p:stCondLst>
                                        </p:cTn>
                                        <p:tgtEl>
                                          <p:spTgt spid="23"/>
                                        </p:tgtEl>
                                        <p:attrNameLst>
                                          <p:attrName>style.visibility</p:attrName>
                                        </p:attrNameLst>
                                      </p:cBhvr>
                                      <p:to>
                                        <p:strVal val="hidden"/>
                                      </p:to>
                                    </p:set>
                                  </p:childTnLst>
                                </p:cTn>
                              </p:par>
                              <p:par>
                                <p:cTn id="136" presetID="1" presetClass="exit" presetSubtype="0" fill="hold" grpId="0" nodeType="withEffect">
                                  <p:stCondLst>
                                    <p:cond delay="0"/>
                                  </p:stCondLst>
                                  <p:childTnLst>
                                    <p:set>
                                      <p:cBhvr>
                                        <p:cTn id="137" dur="1" fill="hold">
                                          <p:stCondLst>
                                            <p:cond delay="0"/>
                                          </p:stCondLst>
                                        </p:cTn>
                                        <p:tgtEl>
                                          <p:spTgt spid="24"/>
                                        </p:tgtEl>
                                        <p:attrNameLst>
                                          <p:attrName>style.visibility</p:attrName>
                                        </p:attrNameLst>
                                      </p:cBhvr>
                                      <p:to>
                                        <p:strVal val="hidden"/>
                                      </p:to>
                                    </p:set>
                                  </p:childTnLst>
                                </p:cTn>
                              </p:par>
                              <p:par>
                                <p:cTn id="138" presetID="1" presetClass="exit" presetSubtype="0" fill="hold" grpId="1" nodeType="withEffect">
                                  <p:stCondLst>
                                    <p:cond delay="0"/>
                                  </p:stCondLst>
                                  <p:childTnLst>
                                    <p:set>
                                      <p:cBhvr>
                                        <p:cTn id="139" dur="1" fill="hold">
                                          <p:stCondLst>
                                            <p:cond delay="0"/>
                                          </p:stCondLst>
                                        </p:cTn>
                                        <p:tgtEl>
                                          <p:spTgt spid="25"/>
                                        </p:tgtEl>
                                        <p:attrNameLst>
                                          <p:attrName>style.visibility</p:attrName>
                                        </p:attrNameLst>
                                      </p:cBhvr>
                                      <p:to>
                                        <p:strVal val="hidden"/>
                                      </p:to>
                                    </p:set>
                                  </p:childTnLst>
                                </p:cTn>
                              </p:par>
                              <p:par>
                                <p:cTn id="140" presetID="1" presetClass="exit" presetSubtype="0" fill="hold" grpId="1" nodeType="withEffect">
                                  <p:stCondLst>
                                    <p:cond delay="0"/>
                                  </p:stCondLst>
                                  <p:childTnLst>
                                    <p:set>
                                      <p:cBhvr>
                                        <p:cTn id="141" dur="1" fill="hold">
                                          <p:stCondLst>
                                            <p:cond delay="0"/>
                                          </p:stCondLst>
                                        </p:cTn>
                                        <p:tgtEl>
                                          <p:spTgt spid="28"/>
                                        </p:tgtEl>
                                        <p:attrNameLst>
                                          <p:attrName>style.visibility</p:attrName>
                                        </p:attrNameLst>
                                      </p:cBhvr>
                                      <p:to>
                                        <p:strVal val="hidden"/>
                                      </p:to>
                                    </p:set>
                                  </p:childTnLst>
                                </p:cTn>
                              </p:par>
                              <p:par>
                                <p:cTn id="142" presetID="1" presetClass="exit" presetSubtype="0" fill="hold" nodeType="withEffect">
                                  <p:stCondLst>
                                    <p:cond delay="0"/>
                                  </p:stCondLst>
                                  <p:childTnLst>
                                    <p:set>
                                      <p:cBhvr>
                                        <p:cTn id="143" dur="1" fill="hold">
                                          <p:stCondLst>
                                            <p:cond delay="0"/>
                                          </p:stCondLst>
                                        </p:cTn>
                                        <p:tgtEl>
                                          <p:spTgt spid="31"/>
                                        </p:tgtEl>
                                        <p:attrNameLst>
                                          <p:attrName>style.visibility</p:attrName>
                                        </p:attrNameLst>
                                      </p:cBhvr>
                                      <p:to>
                                        <p:strVal val="hidden"/>
                                      </p:to>
                                    </p:set>
                                  </p:childTnLst>
                                </p:cTn>
                              </p:par>
                              <p:par>
                                <p:cTn id="144" presetID="1" presetClass="exit" presetSubtype="0" fill="hold" nodeType="withEffect">
                                  <p:stCondLst>
                                    <p:cond delay="0"/>
                                  </p:stCondLst>
                                  <p:childTnLst>
                                    <p:set>
                                      <p:cBhvr>
                                        <p:cTn id="145" dur="1" fill="hold">
                                          <p:stCondLst>
                                            <p:cond delay="0"/>
                                          </p:stCondLst>
                                        </p:cTn>
                                        <p:tgtEl>
                                          <p:spTgt spid="33"/>
                                        </p:tgtEl>
                                        <p:attrNameLst>
                                          <p:attrName>style.visibility</p:attrName>
                                        </p:attrNameLst>
                                      </p:cBhvr>
                                      <p:to>
                                        <p:strVal val="hidden"/>
                                      </p:to>
                                    </p:set>
                                  </p:childTnLst>
                                </p:cTn>
                              </p:par>
                              <p:par>
                                <p:cTn id="146" presetID="1" presetClass="exit" presetSubtype="0" fill="hold" nodeType="withEffect">
                                  <p:stCondLst>
                                    <p:cond delay="0"/>
                                  </p:stCondLst>
                                  <p:childTnLst>
                                    <p:set>
                                      <p:cBhvr>
                                        <p:cTn id="147" dur="1" fill="hold">
                                          <p:stCondLst>
                                            <p:cond delay="0"/>
                                          </p:stCondLst>
                                        </p:cTn>
                                        <p:tgtEl>
                                          <p:spTgt spid="35"/>
                                        </p:tgtEl>
                                        <p:attrNameLst>
                                          <p:attrName>style.visibility</p:attrName>
                                        </p:attrNameLst>
                                      </p:cBhvr>
                                      <p:to>
                                        <p:strVal val="hidden"/>
                                      </p:to>
                                    </p:set>
                                  </p:childTnLst>
                                </p:cTn>
                              </p:par>
                              <p:par>
                                <p:cTn id="148" presetID="1" presetClass="exit" presetSubtype="0" fill="hold" nodeType="withEffect">
                                  <p:stCondLst>
                                    <p:cond delay="0"/>
                                  </p:stCondLst>
                                  <p:childTnLst>
                                    <p:set>
                                      <p:cBhvr>
                                        <p:cTn id="149" dur="1" fill="hold">
                                          <p:stCondLst>
                                            <p:cond delay="0"/>
                                          </p:stCondLst>
                                        </p:cTn>
                                        <p:tgtEl>
                                          <p:spTgt spid="36"/>
                                        </p:tgtEl>
                                        <p:attrNameLst>
                                          <p:attrName>style.visibility</p:attrName>
                                        </p:attrNameLst>
                                      </p:cBhvr>
                                      <p:to>
                                        <p:strVal val="hidden"/>
                                      </p:to>
                                    </p:set>
                                  </p:childTnLst>
                                </p:cTn>
                              </p:par>
                              <p:par>
                                <p:cTn id="150" presetID="1" presetClass="exit" presetSubtype="0" fill="hold" nodeType="withEffect">
                                  <p:stCondLst>
                                    <p:cond delay="0"/>
                                  </p:stCondLst>
                                  <p:childTnLst>
                                    <p:set>
                                      <p:cBhvr>
                                        <p:cTn id="151" dur="1" fill="hold">
                                          <p:stCondLst>
                                            <p:cond delay="0"/>
                                          </p:stCondLst>
                                        </p:cTn>
                                        <p:tgtEl>
                                          <p:spTgt spid="37"/>
                                        </p:tgtEl>
                                        <p:attrNameLst>
                                          <p:attrName>style.visibility</p:attrName>
                                        </p:attrNameLst>
                                      </p:cBhvr>
                                      <p:to>
                                        <p:strVal val="hidden"/>
                                      </p:to>
                                    </p:set>
                                  </p:childTnLst>
                                </p:cTn>
                              </p:par>
                              <p:par>
                                <p:cTn id="152" presetID="1" presetClass="exit" presetSubtype="0" fill="hold" nodeType="withEffect">
                                  <p:stCondLst>
                                    <p:cond delay="0"/>
                                  </p:stCondLst>
                                  <p:childTnLst>
                                    <p:set>
                                      <p:cBhvr>
                                        <p:cTn id="153" dur="1" fill="hold">
                                          <p:stCondLst>
                                            <p:cond delay="0"/>
                                          </p:stCondLst>
                                        </p:cTn>
                                        <p:tgtEl>
                                          <p:spTgt spid="38"/>
                                        </p:tgtEl>
                                        <p:attrNameLst>
                                          <p:attrName>style.visibility</p:attrName>
                                        </p:attrNameLst>
                                      </p:cBhvr>
                                      <p:to>
                                        <p:strVal val="hidden"/>
                                      </p:to>
                                    </p:set>
                                  </p:childTnLst>
                                </p:cTn>
                              </p:par>
                              <p:par>
                                <p:cTn id="154" presetID="1" presetClass="exit" presetSubtype="0" fill="hold" nodeType="withEffect">
                                  <p:stCondLst>
                                    <p:cond delay="0"/>
                                  </p:stCondLst>
                                  <p:childTnLst>
                                    <p:set>
                                      <p:cBhvr>
                                        <p:cTn id="155" dur="1" fill="hold">
                                          <p:stCondLst>
                                            <p:cond delay="0"/>
                                          </p:stCondLst>
                                        </p:cTn>
                                        <p:tgtEl>
                                          <p:spTgt spid="40"/>
                                        </p:tgtEl>
                                        <p:attrNameLst>
                                          <p:attrName>style.visibility</p:attrName>
                                        </p:attrNameLst>
                                      </p:cBhvr>
                                      <p:to>
                                        <p:strVal val="hidden"/>
                                      </p:to>
                                    </p:set>
                                  </p:childTnLst>
                                </p:cTn>
                              </p:par>
                              <p:par>
                                <p:cTn id="156" presetID="1" presetClass="exit" presetSubtype="0" fill="hold" nodeType="withEffect">
                                  <p:stCondLst>
                                    <p:cond delay="0"/>
                                  </p:stCondLst>
                                  <p:childTnLst>
                                    <p:set>
                                      <p:cBhvr>
                                        <p:cTn id="157" dur="1" fill="hold">
                                          <p:stCondLst>
                                            <p:cond delay="0"/>
                                          </p:stCondLst>
                                        </p:cTn>
                                        <p:tgtEl>
                                          <p:spTgt spid="41"/>
                                        </p:tgtEl>
                                        <p:attrNameLst>
                                          <p:attrName>style.visibility</p:attrName>
                                        </p:attrNameLst>
                                      </p:cBhvr>
                                      <p:to>
                                        <p:strVal val="hidden"/>
                                      </p:to>
                                    </p:set>
                                  </p:childTnLst>
                                </p:cTn>
                              </p:par>
                              <p:par>
                                <p:cTn id="158" presetID="1" presetClass="exit" presetSubtype="0" fill="hold" nodeType="withEffect">
                                  <p:stCondLst>
                                    <p:cond delay="0"/>
                                  </p:stCondLst>
                                  <p:childTnLst>
                                    <p:set>
                                      <p:cBhvr>
                                        <p:cTn id="159" dur="1" fill="hold">
                                          <p:stCondLst>
                                            <p:cond delay="0"/>
                                          </p:stCondLst>
                                        </p:cTn>
                                        <p:tgtEl>
                                          <p:spTgt spid="46"/>
                                        </p:tgtEl>
                                        <p:attrNameLst>
                                          <p:attrName>style.visibility</p:attrName>
                                        </p:attrNameLst>
                                      </p:cBhvr>
                                      <p:to>
                                        <p:strVal val="hidden"/>
                                      </p:to>
                                    </p:set>
                                  </p:childTnLst>
                                </p:cTn>
                              </p:par>
                              <p:par>
                                <p:cTn id="160" presetID="1" presetClass="exit" presetSubtype="0" fill="hold" nodeType="withEffect">
                                  <p:stCondLst>
                                    <p:cond delay="0"/>
                                  </p:stCondLst>
                                  <p:childTnLst>
                                    <p:set>
                                      <p:cBhvr>
                                        <p:cTn id="161" dur="1" fill="hold">
                                          <p:stCondLst>
                                            <p:cond delay="0"/>
                                          </p:stCondLst>
                                        </p:cTn>
                                        <p:tgtEl>
                                          <p:spTgt spid="47"/>
                                        </p:tgtEl>
                                        <p:attrNameLst>
                                          <p:attrName>style.visibility</p:attrName>
                                        </p:attrNameLst>
                                      </p:cBhvr>
                                      <p:to>
                                        <p:strVal val="hidden"/>
                                      </p:to>
                                    </p:set>
                                  </p:childTnLst>
                                </p:cTn>
                              </p:par>
                              <p:par>
                                <p:cTn id="162" presetID="1" presetClass="exit" presetSubtype="0" fill="hold" nodeType="withEffect">
                                  <p:stCondLst>
                                    <p:cond delay="0"/>
                                  </p:stCondLst>
                                  <p:childTnLst>
                                    <p:set>
                                      <p:cBhvr>
                                        <p:cTn id="163" dur="1" fill="hold">
                                          <p:stCondLst>
                                            <p:cond delay="0"/>
                                          </p:stCondLst>
                                        </p:cTn>
                                        <p:tgtEl>
                                          <p:spTgt spid="52"/>
                                        </p:tgtEl>
                                        <p:attrNameLst>
                                          <p:attrName>style.visibility</p:attrName>
                                        </p:attrNameLst>
                                      </p:cBhvr>
                                      <p:to>
                                        <p:strVal val="hidden"/>
                                      </p:to>
                                    </p:set>
                                  </p:childTnLst>
                                </p:cTn>
                              </p:par>
                              <p:par>
                                <p:cTn id="164" presetID="1" presetClass="exit" presetSubtype="0" fill="hold" grpId="2" nodeType="withEffect">
                                  <p:stCondLst>
                                    <p:cond delay="0"/>
                                  </p:stCondLst>
                                  <p:childTnLst>
                                    <p:set>
                                      <p:cBhvr>
                                        <p:cTn id="165" dur="1" fill="hold">
                                          <p:stCondLst>
                                            <p:cond delay="0"/>
                                          </p:stCondLst>
                                        </p:cTn>
                                        <p:tgtEl>
                                          <p:spTgt spid="54"/>
                                        </p:tgtEl>
                                        <p:attrNameLst>
                                          <p:attrName>style.visibility</p:attrName>
                                        </p:attrNameLst>
                                      </p:cBhvr>
                                      <p:to>
                                        <p:strVal val="hidden"/>
                                      </p:to>
                                    </p:set>
                                  </p:childTnLst>
                                </p:cTn>
                              </p:par>
                              <p:par>
                                <p:cTn id="166" presetID="1" presetClass="exit" presetSubtype="0" fill="hold" grpId="2" nodeType="withEffect">
                                  <p:stCondLst>
                                    <p:cond delay="0"/>
                                  </p:stCondLst>
                                  <p:childTnLst>
                                    <p:set>
                                      <p:cBhvr>
                                        <p:cTn id="167" dur="1" fill="hold">
                                          <p:stCondLst>
                                            <p:cond delay="0"/>
                                          </p:stCondLst>
                                        </p:cTn>
                                        <p:tgtEl>
                                          <p:spTgt spid="55"/>
                                        </p:tgtEl>
                                        <p:attrNameLst>
                                          <p:attrName>style.visibility</p:attrName>
                                        </p:attrNameLst>
                                      </p:cBhvr>
                                      <p:to>
                                        <p:strVal val="hidden"/>
                                      </p:to>
                                    </p:set>
                                  </p:childTnLst>
                                </p:cTn>
                              </p:par>
                              <p:par>
                                <p:cTn id="168" presetID="1" presetClass="exit" presetSubtype="0" fill="hold" nodeType="withEffect">
                                  <p:stCondLst>
                                    <p:cond delay="0"/>
                                  </p:stCondLst>
                                  <p:childTnLst>
                                    <p:set>
                                      <p:cBhvr>
                                        <p:cTn id="169" dur="1" fill="hold">
                                          <p:stCondLst>
                                            <p:cond delay="0"/>
                                          </p:stCondLst>
                                        </p:cTn>
                                        <p:tgtEl>
                                          <p:spTgt spid="56"/>
                                        </p:tgtEl>
                                        <p:attrNameLst>
                                          <p:attrName>style.visibility</p:attrName>
                                        </p:attrNameLst>
                                      </p:cBhvr>
                                      <p:to>
                                        <p:strVal val="hidden"/>
                                      </p:to>
                                    </p:set>
                                  </p:childTnLst>
                                </p:cTn>
                              </p:par>
                              <p:par>
                                <p:cTn id="170" presetID="1" presetClass="exit" presetSubtype="0" fill="hold" grpId="1" nodeType="withEffect">
                                  <p:stCondLst>
                                    <p:cond delay="0"/>
                                  </p:stCondLst>
                                  <p:childTnLst>
                                    <p:set>
                                      <p:cBhvr>
                                        <p:cTn id="171" dur="1" fill="hold">
                                          <p:stCondLst>
                                            <p:cond delay="0"/>
                                          </p:stCondLst>
                                        </p:cTn>
                                        <p:tgtEl>
                                          <p:spTgt spid="58"/>
                                        </p:tgtEl>
                                        <p:attrNameLst>
                                          <p:attrName>style.visibility</p:attrName>
                                        </p:attrNameLst>
                                      </p:cBhvr>
                                      <p:to>
                                        <p:strVal val="hidden"/>
                                      </p:to>
                                    </p:set>
                                  </p:childTnLst>
                                </p:cTn>
                              </p:par>
                              <p:par>
                                <p:cTn id="172" presetID="1" presetClass="exit" presetSubtype="0" fill="hold" grpId="1" nodeType="withEffect">
                                  <p:stCondLst>
                                    <p:cond delay="0"/>
                                  </p:stCondLst>
                                  <p:childTnLst>
                                    <p:set>
                                      <p:cBhvr>
                                        <p:cTn id="173" dur="1" fill="hold">
                                          <p:stCondLst>
                                            <p:cond delay="0"/>
                                          </p:stCondLst>
                                        </p:cTn>
                                        <p:tgtEl>
                                          <p:spTgt spid="59"/>
                                        </p:tgtEl>
                                        <p:attrNameLst>
                                          <p:attrName>style.visibility</p:attrName>
                                        </p:attrNameLst>
                                      </p:cBhvr>
                                      <p:to>
                                        <p:strVal val="hidden"/>
                                      </p:to>
                                    </p:set>
                                  </p:childTnLst>
                                </p:cTn>
                              </p:par>
                            </p:childTnLst>
                          </p:cTn>
                        </p:par>
                        <p:par>
                          <p:cTn id="174" fill="hold">
                            <p:stCondLst>
                              <p:cond delay="500"/>
                            </p:stCondLst>
                            <p:childTnLst>
                              <p:par>
                                <p:cTn id="175" presetID="0" presetClass="path" presetSubtype="0" accel="50000" decel="50000" fill="hold" grpId="1" nodeType="afterEffect">
                                  <p:stCondLst>
                                    <p:cond delay="0"/>
                                  </p:stCondLst>
                                  <p:childTnLst>
                                    <p:animMotion origin="layout" path="M 0 0 L 0 -0.05556 " pathEditMode="relative" ptsTypes="AA">
                                      <p:cBhvr>
                                        <p:cTn id="176" dur="2000" fill="hold"/>
                                        <p:tgtEl>
                                          <p:spTgt spid="69"/>
                                        </p:tgtEl>
                                        <p:attrNameLst>
                                          <p:attrName>ppt_x</p:attrName>
                                          <p:attrName>ppt_y</p:attrName>
                                        </p:attrNameLst>
                                      </p:cBhvr>
                                    </p:animMotion>
                                  </p:childTnLst>
                                </p:cTn>
                              </p:par>
                              <p:par>
                                <p:cTn id="177" presetID="0" presetClass="path" presetSubtype="0" accel="50000" decel="50000" fill="hold" nodeType="withEffect">
                                  <p:stCondLst>
                                    <p:cond delay="0"/>
                                  </p:stCondLst>
                                  <p:childTnLst>
                                    <p:animMotion origin="layout" path="M 0 0 L 0 -0.05556 " pathEditMode="relative" ptsTypes="AA">
                                      <p:cBhvr>
                                        <p:cTn id="178" dur="2000" fill="hold"/>
                                        <p:tgtEl>
                                          <p:spTgt spid="74"/>
                                        </p:tgtEl>
                                        <p:attrNameLst>
                                          <p:attrName>ppt_x</p:attrName>
                                          <p:attrName>ppt_y</p:attrName>
                                        </p:attrNameLst>
                                      </p:cBhvr>
                                    </p:animMotion>
                                  </p:childTnLst>
                                </p:cTn>
                              </p:par>
                              <p:par>
                                <p:cTn id="179" presetID="0" presetClass="path" presetSubtype="0" accel="50000" decel="50000" fill="hold" nodeType="withEffect">
                                  <p:stCondLst>
                                    <p:cond delay="0"/>
                                  </p:stCondLst>
                                  <p:childTnLst>
                                    <p:animMotion origin="layout" path="M 0 0 L 0 -0.05556 " pathEditMode="relative" ptsTypes="AA">
                                      <p:cBhvr>
                                        <p:cTn id="180" dur="2000" fill="hold"/>
                                        <p:tgtEl>
                                          <p:spTgt spid="78"/>
                                        </p:tgtEl>
                                        <p:attrNameLst>
                                          <p:attrName>ppt_x</p:attrName>
                                          <p:attrName>ppt_y</p:attrName>
                                        </p:attrNameLst>
                                      </p:cBhvr>
                                    </p:animMotion>
                                  </p:childTnLst>
                                </p:cTn>
                              </p:par>
                              <p:par>
                                <p:cTn id="181" presetID="0" presetClass="path" presetSubtype="0" accel="50000" decel="50000" fill="hold" nodeType="withEffect">
                                  <p:stCondLst>
                                    <p:cond delay="0"/>
                                  </p:stCondLst>
                                  <p:childTnLst>
                                    <p:animMotion origin="layout" path="M 0 0 L 0 -0.05556 " pathEditMode="relative" ptsTypes="AA">
                                      <p:cBhvr>
                                        <p:cTn id="182" dur="2000" fill="hold"/>
                                        <p:tgtEl>
                                          <p:spTgt spid="79"/>
                                        </p:tgtEl>
                                        <p:attrNameLst>
                                          <p:attrName>ppt_x</p:attrName>
                                          <p:attrName>ppt_y</p:attrName>
                                        </p:attrNameLst>
                                      </p:cBhvr>
                                    </p:animMotion>
                                  </p:childTnLst>
                                </p:cTn>
                              </p:par>
                              <p:par>
                                <p:cTn id="183" presetID="0" presetClass="path" presetSubtype="0" accel="50000" decel="50000" fill="hold" grpId="1" nodeType="withEffect">
                                  <p:stCondLst>
                                    <p:cond delay="0"/>
                                  </p:stCondLst>
                                  <p:childTnLst>
                                    <p:animMotion origin="layout" path="M 0 0 L 0 -0.05556 " pathEditMode="relative" ptsTypes="AA">
                                      <p:cBhvr>
                                        <p:cTn id="184" dur="2000" fill="hold"/>
                                        <p:tgtEl>
                                          <p:spTgt spid="80"/>
                                        </p:tgtEl>
                                        <p:attrNameLst>
                                          <p:attrName>ppt_x</p:attrName>
                                          <p:attrName>ppt_y</p:attrName>
                                        </p:attrNameLst>
                                      </p:cBhvr>
                                    </p:animMotion>
                                  </p:childTnLst>
                                </p:cTn>
                              </p:par>
                              <p:par>
                                <p:cTn id="185" presetID="0" presetClass="path" presetSubtype="0" accel="50000" decel="50000" fill="hold" grpId="1" nodeType="withEffect">
                                  <p:stCondLst>
                                    <p:cond delay="0"/>
                                  </p:stCondLst>
                                  <p:childTnLst>
                                    <p:animMotion origin="layout" path="M 0 0 L 0 -0.05556 " pathEditMode="relative" ptsTypes="AA">
                                      <p:cBhvr>
                                        <p:cTn id="186" dur="2000" fill="hold"/>
                                        <p:tgtEl>
                                          <p:spTgt spid="81"/>
                                        </p:tgtEl>
                                        <p:attrNameLst>
                                          <p:attrName>ppt_x</p:attrName>
                                          <p:attrName>ppt_y</p:attrName>
                                        </p:attrNameLst>
                                      </p:cBhvr>
                                    </p:animMotion>
                                  </p:childTnLst>
                                </p:cTn>
                              </p:par>
                              <p:par>
                                <p:cTn id="187" presetID="0" presetClass="path" presetSubtype="0" accel="50000" decel="50000" fill="hold" nodeType="withEffect">
                                  <p:stCondLst>
                                    <p:cond delay="0"/>
                                  </p:stCondLst>
                                  <p:childTnLst>
                                    <p:animMotion origin="layout" path="M 0 0 L 0 -0.05556 " pathEditMode="relative" ptsTypes="AA">
                                      <p:cBhvr>
                                        <p:cTn id="188" dur="2000" fill="hold"/>
                                        <p:tgtEl>
                                          <p:spTgt spid="82"/>
                                        </p:tgtEl>
                                        <p:attrNameLst>
                                          <p:attrName>ppt_x</p:attrName>
                                          <p:attrName>ppt_y</p:attrName>
                                        </p:attrNameLst>
                                      </p:cBhvr>
                                    </p:animMotion>
                                  </p:childTnLst>
                                </p:cTn>
                              </p:par>
                              <p:par>
                                <p:cTn id="189" presetID="0" presetClass="path" presetSubtype="0" accel="50000" decel="50000" fill="hold" grpId="1" nodeType="withEffect">
                                  <p:stCondLst>
                                    <p:cond delay="0"/>
                                  </p:stCondLst>
                                  <p:childTnLst>
                                    <p:animMotion origin="layout" path="M 0 0 L 0 -0.05556 " pathEditMode="relative" ptsTypes="AA">
                                      <p:cBhvr>
                                        <p:cTn id="190" dur="2000" fill="hold"/>
                                        <p:tgtEl>
                                          <p:spTgt spid="83"/>
                                        </p:tgtEl>
                                        <p:attrNameLst>
                                          <p:attrName>ppt_x</p:attrName>
                                          <p:attrName>ppt_y</p:attrName>
                                        </p:attrNameLst>
                                      </p:cBhvr>
                                    </p:animMotion>
                                  </p:childTnLst>
                                </p:cTn>
                              </p:par>
                              <p:par>
                                <p:cTn id="191" presetID="0" presetClass="path" presetSubtype="0" accel="50000" decel="50000" fill="hold" grpId="1" nodeType="withEffect">
                                  <p:stCondLst>
                                    <p:cond delay="0"/>
                                  </p:stCondLst>
                                  <p:childTnLst>
                                    <p:animMotion origin="layout" path="M 0 0 L 0 -0.05556 " pathEditMode="relative" ptsTypes="AA">
                                      <p:cBhvr>
                                        <p:cTn id="192" dur="2000" fill="hold"/>
                                        <p:tgtEl>
                                          <p:spTgt spid="84"/>
                                        </p:tgtEl>
                                        <p:attrNameLst>
                                          <p:attrName>ppt_x</p:attrName>
                                          <p:attrName>ppt_y</p:attrName>
                                        </p:attrNameLst>
                                      </p:cBhvr>
                                    </p:animMotion>
                                  </p:childTnLst>
                                </p:cTn>
                              </p:par>
                            </p:childTnLst>
                          </p:cTn>
                        </p:par>
                        <p:par>
                          <p:cTn id="193" fill="hold">
                            <p:stCondLst>
                              <p:cond delay="2500"/>
                            </p:stCondLst>
                            <p:childTnLst>
                              <p:par>
                                <p:cTn id="194" presetID="9" presetClass="entr" presetSubtype="0" fill="hold" nodeType="afterEffect">
                                  <p:stCondLst>
                                    <p:cond delay="0"/>
                                  </p:stCondLst>
                                  <p:childTnLst>
                                    <p:set>
                                      <p:cBhvr>
                                        <p:cTn id="195" dur="1" fill="hold">
                                          <p:stCondLst>
                                            <p:cond delay="0"/>
                                          </p:stCondLst>
                                        </p:cTn>
                                        <p:tgtEl>
                                          <p:spTgt spid="85"/>
                                        </p:tgtEl>
                                        <p:attrNameLst>
                                          <p:attrName>style.visibility</p:attrName>
                                        </p:attrNameLst>
                                      </p:cBhvr>
                                      <p:to>
                                        <p:strVal val="visible"/>
                                      </p:to>
                                    </p:set>
                                    <p:animEffect transition="in" filter="dissolve">
                                      <p:cBhvr>
                                        <p:cTn id="196" dur="500"/>
                                        <p:tgtEl>
                                          <p:spTgt spid="85"/>
                                        </p:tgtEl>
                                      </p:cBhvr>
                                    </p:animEffect>
                                  </p:childTnLst>
                                </p:cTn>
                              </p:par>
                              <p:par>
                                <p:cTn id="197" presetID="9" presetClass="exit" presetSubtype="0" fill="hold" nodeType="withEffect">
                                  <p:stCondLst>
                                    <p:cond delay="0"/>
                                  </p:stCondLst>
                                  <p:childTnLst>
                                    <p:animEffect transition="out" filter="dissolve">
                                      <p:cBhvr>
                                        <p:cTn id="198" dur="500"/>
                                        <p:tgtEl>
                                          <p:spTgt spid="49"/>
                                        </p:tgtEl>
                                      </p:cBhvr>
                                    </p:animEffect>
                                    <p:set>
                                      <p:cBhvr>
                                        <p:cTn id="199" dur="1" fill="hold">
                                          <p:stCondLst>
                                            <p:cond delay="499"/>
                                          </p:stCondLst>
                                        </p:cTn>
                                        <p:tgtEl>
                                          <p:spTgt spid="49"/>
                                        </p:tgtEl>
                                        <p:attrNameLst>
                                          <p:attrName>style.visibility</p:attrName>
                                        </p:attrNameLst>
                                      </p:cBhvr>
                                      <p:to>
                                        <p:strVal val="hidden"/>
                                      </p:to>
                                    </p:set>
                                  </p:childTnLst>
                                </p:cTn>
                              </p:par>
                              <p:par>
                                <p:cTn id="200" presetID="9" presetClass="entr" presetSubtype="0" fill="hold" nodeType="withEffect">
                                  <p:stCondLst>
                                    <p:cond delay="0"/>
                                  </p:stCondLst>
                                  <p:childTnLst>
                                    <p:set>
                                      <p:cBhvr>
                                        <p:cTn id="201" dur="1" fill="hold">
                                          <p:stCondLst>
                                            <p:cond delay="0"/>
                                          </p:stCondLst>
                                        </p:cTn>
                                        <p:tgtEl>
                                          <p:spTgt spid="85"/>
                                        </p:tgtEl>
                                        <p:attrNameLst>
                                          <p:attrName>style.visibility</p:attrName>
                                        </p:attrNameLst>
                                      </p:cBhvr>
                                      <p:to>
                                        <p:strVal val="visible"/>
                                      </p:to>
                                    </p:set>
                                    <p:animEffect transition="in" filter="dissolve">
                                      <p:cBhvr>
                                        <p:cTn id="202" dur="500"/>
                                        <p:tgtEl>
                                          <p:spTgt spid="85"/>
                                        </p:tgtEl>
                                      </p:cBhvr>
                                    </p:animEffect>
                                  </p:childTnLst>
                                </p:cTn>
                              </p:par>
                              <p:par>
                                <p:cTn id="203" presetID="0" presetClass="path" presetSubtype="0" accel="50000" decel="50000" fill="hold" grpId="0" nodeType="withEffect">
                                  <p:stCondLst>
                                    <p:cond delay="0"/>
                                  </p:stCondLst>
                                  <p:childTnLst>
                                    <p:animMotion origin="layout" path="M -4.16667E-6 -1.48148E-6 L 0.125 -1.48148E-6 " pathEditMode="relative" ptsTypes="AA">
                                      <p:cBhvr>
                                        <p:cTn id="204" dur="2000" fill="hold"/>
                                        <p:tgtEl>
                                          <p:spTgt spid="2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4" grpId="1"/>
      <p:bldP spid="15" grpId="2"/>
      <p:bldP spid="16" grpId="0"/>
      <p:bldP spid="16" grpId="2"/>
      <p:bldP spid="17" grpId="0"/>
      <p:bldP spid="17" grpId="1"/>
      <p:bldP spid="19" grpId="2"/>
      <p:bldP spid="20" grpId="2"/>
      <p:bldP spid="21" grpId="0"/>
      <p:bldP spid="21" grpId="1"/>
      <p:bldP spid="23" grpId="2"/>
      <p:bldP spid="24" grpId="0"/>
      <p:bldP spid="25" grpId="0"/>
      <p:bldP spid="25" grpId="1"/>
      <p:bldP spid="27" grpId="0"/>
      <p:bldP spid="28" grpId="0"/>
      <p:bldP spid="28" grpId="1"/>
      <p:bldP spid="30" grpId="0"/>
      <p:bldP spid="54" grpId="2"/>
      <p:bldP spid="55" grpId="2"/>
      <p:bldP spid="58" grpId="1"/>
      <p:bldP spid="59" grpId="1"/>
      <p:bldP spid="69" grpId="0"/>
      <p:bldP spid="69" grpId="1"/>
      <p:bldP spid="80" grpId="0"/>
      <p:bldP spid="80" grpId="1"/>
      <p:bldP spid="81" grpId="0"/>
      <p:bldP spid="81" grpId="1"/>
      <p:bldP spid="83" grpId="0"/>
      <p:bldP spid="83" grpId="1"/>
      <p:bldP spid="84" grpId="0"/>
      <p:bldP spid="84" grpId="1"/>
    </p:bld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 name="TextBox 17"/>
          <p:cNvSpPr txBox="1"/>
          <p:nvPr/>
        </p:nvSpPr>
        <p:spPr>
          <a:xfrm>
            <a:off x="8801496" y="6553200"/>
            <a:ext cx="415498" cy="369332"/>
          </a:xfrm>
          <a:prstGeom prst="rect">
            <a:avLst/>
          </a:prstGeom>
          <a:noFill/>
        </p:spPr>
        <p:txBody>
          <a:bodyPr wrap="none" rtlCol="0">
            <a:spAutoFit/>
          </a:bodyPr>
          <a:lstStyle/>
          <a:p>
            <a:r>
              <a:rPr lang="en-US" dirty="0" smtClean="0">
                <a:latin typeface="Times New Roman" pitchFamily="18" charset="0"/>
                <a:cs typeface="Times New Roman" pitchFamily="18" charset="0"/>
              </a:rPr>
              <a:t>17</a:t>
            </a:r>
            <a:endParaRPr lang="en-US" dirty="0">
              <a:latin typeface="Times New Roman" pitchFamily="18" charset="0"/>
              <a:cs typeface="Times New Roman" pitchFamily="18" charset="0"/>
            </a:endParaRPr>
          </a:p>
        </p:txBody>
      </p:sp>
      <p:sp>
        <p:nvSpPr>
          <p:cNvPr id="26" name="TextBox 25"/>
          <p:cNvSpPr txBox="1"/>
          <p:nvPr/>
        </p:nvSpPr>
        <p:spPr>
          <a:xfrm>
            <a:off x="2971800" y="393412"/>
            <a:ext cx="546945" cy="292388"/>
          </a:xfrm>
          <a:prstGeom prst="rect">
            <a:avLst/>
          </a:prstGeom>
          <a:noFill/>
        </p:spPr>
        <p:txBody>
          <a:bodyPr wrap="none" rtlCol="0">
            <a:spAutoFit/>
          </a:bodyPr>
          <a:lstStyle/>
          <a:p>
            <a:r>
              <a:rPr lang="en-US" sz="1300" dirty="0" smtClean="0">
                <a:latin typeface="Times New Roman" pitchFamily="18" charset="0"/>
                <a:cs typeface="Times New Roman" pitchFamily="18" charset="0"/>
              </a:rPr>
              <a:t>(126)</a:t>
            </a:r>
            <a:endParaRPr lang="en-US" sz="1300" dirty="0">
              <a:latin typeface="Times New Roman" pitchFamily="18" charset="0"/>
              <a:cs typeface="Times New Roman" pitchFamily="18" charset="0"/>
            </a:endParaRPr>
          </a:p>
        </p:txBody>
      </p:sp>
      <p:sp>
        <p:nvSpPr>
          <p:cNvPr id="27" name="TextBox 26"/>
          <p:cNvSpPr txBox="1"/>
          <p:nvPr/>
        </p:nvSpPr>
        <p:spPr>
          <a:xfrm>
            <a:off x="5257800" y="2450812"/>
            <a:ext cx="540789" cy="292388"/>
          </a:xfrm>
          <a:prstGeom prst="rect">
            <a:avLst/>
          </a:prstGeom>
          <a:noFill/>
        </p:spPr>
        <p:txBody>
          <a:bodyPr wrap="none" rtlCol="0">
            <a:spAutoFit/>
          </a:bodyPr>
          <a:lstStyle/>
          <a:p>
            <a:r>
              <a:rPr lang="en-US" sz="1300" dirty="0" smtClean="0">
                <a:latin typeface="Times New Roman" pitchFamily="18" charset="0"/>
                <a:cs typeface="Times New Roman" pitchFamily="18" charset="0"/>
              </a:rPr>
              <a:t>(114)</a:t>
            </a:r>
            <a:endParaRPr lang="en-US" sz="1300" dirty="0">
              <a:latin typeface="Times New Roman" pitchFamily="18" charset="0"/>
              <a:cs typeface="Times New Roman" pitchFamily="18" charset="0"/>
            </a:endParaRPr>
          </a:p>
        </p:txBody>
      </p:sp>
      <p:sp>
        <p:nvSpPr>
          <p:cNvPr id="69" name="TextBox 68"/>
          <p:cNvSpPr txBox="1"/>
          <p:nvPr/>
        </p:nvSpPr>
        <p:spPr>
          <a:xfrm>
            <a:off x="1828800" y="2450812"/>
            <a:ext cx="546945" cy="292388"/>
          </a:xfrm>
          <a:prstGeom prst="rect">
            <a:avLst/>
          </a:prstGeom>
          <a:noFill/>
        </p:spPr>
        <p:txBody>
          <a:bodyPr wrap="none" rtlCol="0">
            <a:spAutoFit/>
          </a:bodyPr>
          <a:lstStyle/>
          <a:p>
            <a:r>
              <a:rPr lang="en-US" sz="1300" dirty="0" smtClean="0">
                <a:latin typeface="Times New Roman" pitchFamily="18" charset="0"/>
                <a:cs typeface="Times New Roman" pitchFamily="18" charset="0"/>
              </a:rPr>
              <a:t>(124)</a:t>
            </a:r>
            <a:endParaRPr lang="en-US" sz="1300" dirty="0">
              <a:latin typeface="Times New Roman" pitchFamily="18" charset="0"/>
              <a:cs typeface="Times New Roman" pitchFamily="18" charset="0"/>
            </a:endParaRPr>
          </a:p>
        </p:txBody>
      </p:sp>
      <p:cxnSp>
        <p:nvCxnSpPr>
          <p:cNvPr id="74" name="Straight Connector 73"/>
          <p:cNvCxnSpPr/>
          <p:nvPr/>
        </p:nvCxnSpPr>
        <p:spPr>
          <a:xfrm rot="10800000" flipV="1">
            <a:off x="4658098" y="2362200"/>
            <a:ext cx="304800" cy="76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a:off x="4962898" y="2362200"/>
            <a:ext cx="304800" cy="76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2659611" y="5715000"/>
            <a:ext cx="540789" cy="292388"/>
          </a:xfrm>
          <a:prstGeom prst="rect">
            <a:avLst/>
          </a:prstGeom>
          <a:noFill/>
        </p:spPr>
        <p:txBody>
          <a:bodyPr wrap="none" rtlCol="0">
            <a:spAutoFit/>
          </a:bodyPr>
          <a:lstStyle/>
          <a:p>
            <a:r>
              <a:rPr lang="en-US" sz="1300" dirty="0" smtClean="0">
                <a:latin typeface="Times New Roman" pitchFamily="18" charset="0"/>
                <a:cs typeface="Times New Roman" pitchFamily="18" charset="0"/>
              </a:rPr>
              <a:t>(112)</a:t>
            </a:r>
            <a:endParaRPr lang="en-US" sz="1300" dirty="0">
              <a:latin typeface="Times New Roman" pitchFamily="18" charset="0"/>
              <a:cs typeface="Times New Roman" pitchFamily="18" charset="0"/>
            </a:endParaRPr>
          </a:p>
        </p:txBody>
      </p:sp>
      <p:sp>
        <p:nvSpPr>
          <p:cNvPr id="81" name="TextBox 80"/>
          <p:cNvSpPr txBox="1"/>
          <p:nvPr/>
        </p:nvSpPr>
        <p:spPr>
          <a:xfrm>
            <a:off x="-76200" y="5803612"/>
            <a:ext cx="546945" cy="292388"/>
          </a:xfrm>
          <a:prstGeom prst="rect">
            <a:avLst/>
          </a:prstGeom>
          <a:noFill/>
        </p:spPr>
        <p:txBody>
          <a:bodyPr wrap="none" rtlCol="0">
            <a:spAutoFit/>
          </a:bodyPr>
          <a:lstStyle/>
          <a:p>
            <a:r>
              <a:rPr lang="en-US" sz="1300" dirty="0" smtClean="0">
                <a:latin typeface="Times New Roman" pitchFamily="18" charset="0"/>
                <a:cs typeface="Times New Roman" pitchFamily="18" charset="0"/>
              </a:rPr>
              <a:t>(120)</a:t>
            </a:r>
            <a:endParaRPr lang="en-US" sz="1300" dirty="0">
              <a:latin typeface="Times New Roman" pitchFamily="18" charset="0"/>
              <a:cs typeface="Times New Roman" pitchFamily="18" charset="0"/>
            </a:endParaRPr>
          </a:p>
        </p:txBody>
      </p:sp>
      <p:cxnSp>
        <p:nvCxnSpPr>
          <p:cNvPr id="96" name="Straight Connector 95"/>
          <p:cNvCxnSpPr/>
          <p:nvPr/>
        </p:nvCxnSpPr>
        <p:spPr>
          <a:xfrm>
            <a:off x="1981200" y="4763870"/>
            <a:ext cx="21291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1371600" y="4364505"/>
            <a:ext cx="82251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rot="5400000">
            <a:off x="1781518" y="4564187"/>
            <a:ext cx="39936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9" name="Rectangle 98"/>
          <p:cNvSpPr/>
          <p:nvPr/>
        </p:nvSpPr>
        <p:spPr>
          <a:xfrm>
            <a:off x="2484395" y="4117540"/>
            <a:ext cx="813043" cy="323165"/>
          </a:xfrm>
          <a:prstGeom prst="rect">
            <a:avLst/>
          </a:prstGeom>
        </p:spPr>
        <p:txBody>
          <a:bodyPr wrap="none">
            <a:spAutoFit/>
          </a:bodyPr>
          <a:lstStyle/>
          <a:p>
            <a:r>
              <a:rPr lang="en-US" sz="1500" i="1" dirty="0" smtClean="0">
                <a:latin typeface="Times New Roman" pitchFamily="18" charset="0"/>
                <a:cs typeface="Times New Roman" pitchFamily="18" charset="0"/>
              </a:rPr>
              <a:t>f </a:t>
            </a:r>
            <a:r>
              <a:rPr lang="en-US" sz="1500" dirty="0" smtClean="0">
                <a:latin typeface="Times New Roman" pitchFamily="18" charset="0"/>
                <a:cs typeface="Times New Roman" pitchFamily="18" charset="0"/>
              </a:rPr>
              <a:t>(</a:t>
            </a:r>
            <a:r>
              <a:rPr lang="en-US" sz="1500" i="1" dirty="0" err="1" smtClean="0">
                <a:latin typeface="Times New Roman" pitchFamily="18" charset="0"/>
                <a:cs typeface="Times New Roman" pitchFamily="18" charset="0"/>
              </a:rPr>
              <a:t>x</a:t>
            </a:r>
            <a:r>
              <a:rPr lang="en-US" sz="1500" baseline="-25000" dirty="0" err="1" smtClean="0">
                <a:latin typeface="Times New Roman" pitchFamily="18" charset="0"/>
                <a:cs typeface="Times New Roman" pitchFamily="18" charset="0"/>
              </a:rPr>
              <a:t>γ</a:t>
            </a:r>
            <a:r>
              <a:rPr lang="en-US" sz="1500" dirty="0" smtClean="0">
                <a:latin typeface="Times New Roman" pitchFamily="18" charset="0"/>
                <a:cs typeface="Times New Roman" pitchFamily="18" charset="0"/>
              </a:rPr>
              <a:t>, </a:t>
            </a:r>
            <a:r>
              <a:rPr lang="en-US" sz="1500" i="1" dirty="0" err="1" smtClean="0">
                <a:latin typeface="Times New Roman" pitchFamily="18" charset="0"/>
                <a:cs typeface="Times New Roman" pitchFamily="18" charset="0"/>
              </a:rPr>
              <a:t>a</a:t>
            </a:r>
            <a:r>
              <a:rPr lang="en-US" sz="1500" baseline="-25000" dirty="0" err="1" smtClean="0">
                <a:latin typeface="Times New Roman" pitchFamily="18" charset="0"/>
                <a:cs typeface="Times New Roman" pitchFamily="18" charset="0"/>
              </a:rPr>
              <a:t>β</a:t>
            </a:r>
            <a:r>
              <a:rPr lang="en-US" sz="1500" dirty="0" smtClean="0">
                <a:latin typeface="Times New Roman" pitchFamily="18" charset="0"/>
                <a:cs typeface="Times New Roman" pitchFamily="18" charset="0"/>
              </a:rPr>
              <a:t>)</a:t>
            </a:r>
            <a:endParaRPr lang="en-US" sz="1500" dirty="0">
              <a:latin typeface="Times New Roman" pitchFamily="18" charset="0"/>
              <a:cs typeface="Times New Roman" pitchFamily="18" charset="0"/>
            </a:endParaRPr>
          </a:p>
        </p:txBody>
      </p:sp>
      <p:sp>
        <p:nvSpPr>
          <p:cNvPr id="100" name="Rectangle 99"/>
          <p:cNvSpPr/>
          <p:nvPr/>
        </p:nvSpPr>
        <p:spPr>
          <a:xfrm>
            <a:off x="2255795" y="4346140"/>
            <a:ext cx="308098" cy="323165"/>
          </a:xfrm>
          <a:prstGeom prst="rect">
            <a:avLst/>
          </a:prstGeom>
        </p:spPr>
        <p:txBody>
          <a:bodyPr wrap="square">
            <a:spAutoFit/>
          </a:bodyPr>
          <a:lstStyle/>
          <a:p>
            <a:r>
              <a:rPr lang="en-US" sz="1500" dirty="0" smtClean="0">
                <a:latin typeface="Times New Roman" pitchFamily="18" charset="0"/>
                <a:cs typeface="Times New Roman" pitchFamily="18" charset="0"/>
              </a:rPr>
              <a:t>β</a:t>
            </a:r>
            <a:endParaRPr lang="en-US" sz="1500" dirty="0">
              <a:latin typeface="Times New Roman" pitchFamily="18" charset="0"/>
              <a:cs typeface="Times New Roman" pitchFamily="18" charset="0"/>
            </a:endParaRPr>
          </a:p>
        </p:txBody>
      </p:sp>
      <p:sp>
        <p:nvSpPr>
          <p:cNvPr id="101" name="Rectangle 100"/>
          <p:cNvSpPr/>
          <p:nvPr/>
        </p:nvSpPr>
        <p:spPr>
          <a:xfrm>
            <a:off x="2255795" y="4001870"/>
            <a:ext cx="269626" cy="323165"/>
          </a:xfrm>
          <a:prstGeom prst="rect">
            <a:avLst/>
          </a:prstGeom>
        </p:spPr>
        <p:txBody>
          <a:bodyPr wrap="none">
            <a:spAutoFit/>
          </a:bodyPr>
          <a:lstStyle/>
          <a:p>
            <a:r>
              <a:rPr lang="en-US" sz="1500" dirty="0" smtClean="0">
                <a:latin typeface="Times New Roman" pitchFamily="18" charset="0"/>
                <a:cs typeface="Times New Roman" pitchFamily="18" charset="0"/>
              </a:rPr>
              <a:t>γ</a:t>
            </a:r>
            <a:endParaRPr lang="en-US" sz="1500" dirty="0">
              <a:latin typeface="Times New Roman" pitchFamily="18" charset="0"/>
              <a:cs typeface="Times New Roman" pitchFamily="18" charset="0"/>
            </a:endParaRPr>
          </a:p>
        </p:txBody>
      </p:sp>
      <p:sp>
        <p:nvSpPr>
          <p:cNvPr id="102" name="Freeform 101"/>
          <p:cNvSpPr/>
          <p:nvPr/>
        </p:nvSpPr>
        <p:spPr>
          <a:xfrm>
            <a:off x="2268252" y="4359872"/>
            <a:ext cx="248800" cy="50800"/>
          </a:xfrm>
          <a:custGeom>
            <a:avLst/>
            <a:gdLst>
              <a:gd name="connsiteX0" fmla="*/ 0 w 337457"/>
              <a:gd name="connsiteY0" fmla="*/ 45357 h 96157"/>
              <a:gd name="connsiteX1" fmla="*/ 65314 w 337457"/>
              <a:gd name="connsiteY1" fmla="*/ 78014 h 96157"/>
              <a:gd name="connsiteX2" fmla="*/ 174171 w 337457"/>
              <a:gd name="connsiteY2" fmla="*/ 1814 h 96157"/>
              <a:gd name="connsiteX3" fmla="*/ 272143 w 337457"/>
              <a:gd name="connsiteY3" fmla="*/ 88900 h 96157"/>
              <a:gd name="connsiteX4" fmla="*/ 337457 w 337457"/>
              <a:gd name="connsiteY4" fmla="*/ 45357 h 961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457" h="96157">
                <a:moveTo>
                  <a:pt x="0" y="45357"/>
                </a:moveTo>
                <a:cubicBezTo>
                  <a:pt x="18143" y="65314"/>
                  <a:pt x="36286" y="85271"/>
                  <a:pt x="65314" y="78014"/>
                </a:cubicBezTo>
                <a:cubicBezTo>
                  <a:pt x="94342" y="70757"/>
                  <a:pt x="139700" y="0"/>
                  <a:pt x="174171" y="1814"/>
                </a:cubicBezTo>
                <a:cubicBezTo>
                  <a:pt x="208642" y="3628"/>
                  <a:pt x="244929" y="81643"/>
                  <a:pt x="272143" y="88900"/>
                </a:cubicBezTo>
                <a:cubicBezTo>
                  <a:pt x="299357" y="96157"/>
                  <a:pt x="337457" y="45357"/>
                  <a:pt x="337457" y="45357"/>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500"/>
          </a:p>
        </p:txBody>
      </p:sp>
      <p:cxnSp>
        <p:nvCxnSpPr>
          <p:cNvPr id="103" name="Straight Connector 102"/>
          <p:cNvCxnSpPr/>
          <p:nvPr/>
        </p:nvCxnSpPr>
        <p:spPr>
          <a:xfrm>
            <a:off x="2268252" y="4334472"/>
            <a:ext cx="228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4" name="TextBox 103"/>
          <p:cNvSpPr txBox="1"/>
          <p:nvPr/>
        </p:nvSpPr>
        <p:spPr>
          <a:xfrm>
            <a:off x="2209800" y="4593105"/>
            <a:ext cx="691215" cy="323165"/>
          </a:xfrm>
          <a:prstGeom prst="rect">
            <a:avLst/>
          </a:prstGeom>
          <a:noFill/>
        </p:spPr>
        <p:txBody>
          <a:bodyPr wrap="none" rtlCol="0">
            <a:spAutoFit/>
          </a:bodyPr>
          <a:lstStyle/>
          <a:p>
            <a:r>
              <a:rPr lang="en-US" sz="1500" i="1" dirty="0" smtClean="0">
                <a:latin typeface="Times New Roman" pitchFamily="18" charset="0"/>
                <a:cs typeface="Times New Roman" pitchFamily="18" charset="0"/>
              </a:rPr>
              <a:t>f </a:t>
            </a:r>
            <a:r>
              <a:rPr lang="en-US" sz="1500" dirty="0" smtClean="0">
                <a:latin typeface="Times New Roman" pitchFamily="18" charset="0"/>
                <a:cs typeface="Times New Roman" pitchFamily="18" charset="0"/>
              </a:rPr>
              <a:t>(</a:t>
            </a:r>
            <a:r>
              <a:rPr lang="en-US" sz="1500" i="1" dirty="0" smtClean="0">
                <a:latin typeface="Times New Roman" pitchFamily="18" charset="0"/>
                <a:cs typeface="Times New Roman" pitchFamily="18" charset="0"/>
              </a:rPr>
              <a:t>y</a:t>
            </a:r>
            <a:r>
              <a:rPr lang="en-US" sz="1500" dirty="0" smtClean="0">
                <a:latin typeface="Times New Roman" pitchFamily="18" charset="0"/>
                <a:cs typeface="Times New Roman" pitchFamily="18" charset="0"/>
              </a:rPr>
              <a:t>, </a:t>
            </a:r>
            <a:r>
              <a:rPr lang="en-US" sz="1500" i="1" dirty="0" smtClean="0">
                <a:latin typeface="Times New Roman" pitchFamily="18" charset="0"/>
                <a:cs typeface="Times New Roman" pitchFamily="18" charset="0"/>
              </a:rPr>
              <a:t>a</a:t>
            </a:r>
            <a:r>
              <a:rPr lang="en-US" sz="1500" dirty="0" smtClean="0">
                <a:latin typeface="Times New Roman" pitchFamily="18" charset="0"/>
                <a:cs typeface="Times New Roman" pitchFamily="18" charset="0"/>
              </a:rPr>
              <a:t>)</a:t>
            </a:r>
            <a:endParaRPr lang="en-US" sz="1500" dirty="0">
              <a:latin typeface="Times New Roman" pitchFamily="18" charset="0"/>
              <a:cs typeface="Times New Roman" pitchFamily="18" charset="0"/>
            </a:endParaRPr>
          </a:p>
        </p:txBody>
      </p:sp>
      <p:cxnSp>
        <p:nvCxnSpPr>
          <p:cNvPr id="105" name="Straight Connector 104"/>
          <p:cNvCxnSpPr/>
          <p:nvPr/>
        </p:nvCxnSpPr>
        <p:spPr>
          <a:xfrm>
            <a:off x="1752600" y="4992470"/>
            <a:ext cx="4717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a:off x="1524000" y="5391835"/>
            <a:ext cx="7003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rot="5400000">
            <a:off x="1447800" y="4687670"/>
            <a:ext cx="609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5400000">
            <a:off x="1010335" y="4878170"/>
            <a:ext cx="1027332" cy="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rot="5400000">
            <a:off x="1219200" y="4364505"/>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0" name="TextBox 109"/>
          <p:cNvSpPr txBox="1"/>
          <p:nvPr/>
        </p:nvSpPr>
        <p:spPr>
          <a:xfrm>
            <a:off x="2209800" y="4821705"/>
            <a:ext cx="679994" cy="323165"/>
          </a:xfrm>
          <a:prstGeom prst="rect">
            <a:avLst/>
          </a:prstGeom>
          <a:noFill/>
        </p:spPr>
        <p:txBody>
          <a:bodyPr wrap="none" rtlCol="0">
            <a:spAutoFit/>
          </a:bodyPr>
          <a:lstStyle/>
          <a:p>
            <a:r>
              <a:rPr lang="en-US" sz="1500" i="1" dirty="0" smtClean="0">
                <a:latin typeface="Times New Roman" pitchFamily="18" charset="0"/>
                <a:cs typeface="Times New Roman" pitchFamily="18" charset="0"/>
              </a:rPr>
              <a:t>f </a:t>
            </a:r>
            <a:r>
              <a:rPr lang="en-US" sz="1500" dirty="0" smtClean="0">
                <a:latin typeface="Times New Roman" pitchFamily="18" charset="0"/>
                <a:cs typeface="Times New Roman" pitchFamily="18" charset="0"/>
              </a:rPr>
              <a:t>(</a:t>
            </a:r>
            <a:r>
              <a:rPr lang="en-US" sz="1500" i="1" dirty="0" smtClean="0">
                <a:latin typeface="Times New Roman" pitchFamily="18" charset="0"/>
                <a:cs typeface="Times New Roman" pitchFamily="18" charset="0"/>
              </a:rPr>
              <a:t>y</a:t>
            </a:r>
            <a:r>
              <a:rPr lang="en-US" sz="1500" dirty="0" smtClean="0">
                <a:latin typeface="Times New Roman" pitchFamily="18" charset="0"/>
                <a:cs typeface="Times New Roman" pitchFamily="18" charset="0"/>
              </a:rPr>
              <a:t>, </a:t>
            </a:r>
            <a:r>
              <a:rPr lang="en-US" sz="1500" i="1" dirty="0" smtClean="0">
                <a:latin typeface="Times New Roman" pitchFamily="18" charset="0"/>
                <a:cs typeface="Times New Roman" pitchFamily="18" charset="0"/>
              </a:rPr>
              <a:t>x</a:t>
            </a:r>
            <a:r>
              <a:rPr lang="en-US" sz="1500" dirty="0" smtClean="0">
                <a:latin typeface="Times New Roman" pitchFamily="18" charset="0"/>
                <a:cs typeface="Times New Roman" pitchFamily="18" charset="0"/>
              </a:rPr>
              <a:t>)</a:t>
            </a:r>
            <a:endParaRPr lang="en-US" sz="1500" dirty="0">
              <a:latin typeface="Times New Roman" pitchFamily="18" charset="0"/>
              <a:cs typeface="Times New Roman" pitchFamily="18" charset="0"/>
            </a:endParaRPr>
          </a:p>
        </p:txBody>
      </p:sp>
      <p:sp>
        <p:nvSpPr>
          <p:cNvPr id="111" name="Rectangle 110"/>
          <p:cNvSpPr/>
          <p:nvPr/>
        </p:nvSpPr>
        <p:spPr>
          <a:xfrm>
            <a:off x="2209800" y="5087035"/>
            <a:ext cx="285656" cy="323165"/>
          </a:xfrm>
          <a:prstGeom prst="rect">
            <a:avLst/>
          </a:prstGeom>
        </p:spPr>
        <p:txBody>
          <a:bodyPr wrap="none">
            <a:spAutoFit/>
          </a:bodyPr>
          <a:lstStyle/>
          <a:p>
            <a:r>
              <a:rPr lang="en-US" sz="1500" dirty="0" smtClean="0"/>
              <a:t>δ</a:t>
            </a:r>
            <a:endParaRPr lang="en-US" sz="1500" dirty="0"/>
          </a:p>
        </p:txBody>
      </p:sp>
      <p:sp>
        <p:nvSpPr>
          <p:cNvPr id="112" name="Rectangle 111"/>
          <p:cNvSpPr/>
          <p:nvPr/>
        </p:nvSpPr>
        <p:spPr>
          <a:xfrm>
            <a:off x="2209800" y="5391835"/>
            <a:ext cx="304800" cy="323165"/>
          </a:xfrm>
          <a:prstGeom prst="rect">
            <a:avLst/>
          </a:prstGeom>
        </p:spPr>
        <p:txBody>
          <a:bodyPr wrap="square">
            <a:spAutoFit/>
          </a:bodyPr>
          <a:lstStyle/>
          <a:p>
            <a:pPr algn="ctr"/>
            <a:r>
              <a:rPr lang="en-US" sz="1500" dirty="0" smtClean="0">
                <a:latin typeface="Times New Roman" pitchFamily="18" charset="0"/>
                <a:cs typeface="Times New Roman" pitchFamily="18" charset="0"/>
              </a:rPr>
              <a:t>ɛ</a:t>
            </a:r>
            <a:endParaRPr lang="en-US" sz="1500" dirty="0">
              <a:latin typeface="Times New Roman" pitchFamily="18" charset="0"/>
              <a:cs typeface="Times New Roman" pitchFamily="18" charset="0"/>
            </a:endParaRPr>
          </a:p>
        </p:txBody>
      </p:sp>
      <p:sp>
        <p:nvSpPr>
          <p:cNvPr id="113" name="TextBox 112"/>
          <p:cNvSpPr txBox="1"/>
          <p:nvPr/>
        </p:nvSpPr>
        <p:spPr>
          <a:xfrm>
            <a:off x="2209800" y="5239435"/>
            <a:ext cx="304800" cy="323165"/>
          </a:xfrm>
          <a:prstGeom prst="rect">
            <a:avLst/>
          </a:prstGeom>
          <a:noFill/>
        </p:spPr>
        <p:txBody>
          <a:bodyPr wrap="square" rtlCol="0">
            <a:spAutoFit/>
          </a:bodyPr>
          <a:lstStyle/>
          <a:p>
            <a:pPr algn="ctr"/>
            <a:r>
              <a:rPr lang="en-US" sz="1500" dirty="0" smtClean="0">
                <a:latin typeface="Times New Roman" pitchFamily="18" charset="0"/>
                <a:cs typeface="Times New Roman" pitchFamily="18" charset="0"/>
              </a:rPr>
              <a:t>I</a:t>
            </a:r>
            <a:endParaRPr lang="en-US" sz="1500" dirty="0">
              <a:latin typeface="Times New Roman" pitchFamily="18" charset="0"/>
              <a:cs typeface="Times New Roman" pitchFamily="18" charset="0"/>
            </a:endParaRPr>
          </a:p>
        </p:txBody>
      </p:sp>
      <p:sp>
        <p:nvSpPr>
          <p:cNvPr id="114" name="TextBox 113"/>
          <p:cNvSpPr txBox="1"/>
          <p:nvPr/>
        </p:nvSpPr>
        <p:spPr>
          <a:xfrm>
            <a:off x="2362200" y="5221070"/>
            <a:ext cx="691215" cy="323165"/>
          </a:xfrm>
          <a:prstGeom prst="rect">
            <a:avLst/>
          </a:prstGeom>
          <a:noFill/>
        </p:spPr>
        <p:txBody>
          <a:bodyPr wrap="none" rtlCol="0">
            <a:spAutoFit/>
          </a:bodyPr>
          <a:lstStyle/>
          <a:p>
            <a:r>
              <a:rPr lang="en-US" sz="1500" i="1" dirty="0" smtClean="0">
                <a:latin typeface="Times New Roman" pitchFamily="18" charset="0"/>
                <a:cs typeface="Times New Roman" pitchFamily="18" charset="0"/>
              </a:rPr>
              <a:t>f </a:t>
            </a:r>
            <a:r>
              <a:rPr lang="en-US" sz="1500" dirty="0" smtClean="0">
                <a:latin typeface="Times New Roman" pitchFamily="18" charset="0"/>
                <a:cs typeface="Times New Roman" pitchFamily="18" charset="0"/>
              </a:rPr>
              <a:t>(</a:t>
            </a:r>
            <a:r>
              <a:rPr lang="en-US" sz="1500" dirty="0" smtClean="0"/>
              <a:t>δ</a:t>
            </a:r>
            <a:r>
              <a:rPr lang="en-US" sz="1500" dirty="0" smtClean="0">
                <a:latin typeface="Times New Roman" pitchFamily="18" charset="0"/>
                <a:cs typeface="Times New Roman" pitchFamily="18" charset="0"/>
              </a:rPr>
              <a:t>, ɛ)</a:t>
            </a:r>
            <a:endParaRPr lang="en-US" sz="1500" dirty="0">
              <a:latin typeface="Times New Roman" pitchFamily="18" charset="0"/>
              <a:cs typeface="Times New Roman" pitchFamily="18" charset="0"/>
            </a:endParaRPr>
          </a:p>
        </p:txBody>
      </p:sp>
      <p:sp>
        <p:nvSpPr>
          <p:cNvPr id="134" name="TextBox 133"/>
          <p:cNvSpPr txBox="1"/>
          <p:nvPr/>
        </p:nvSpPr>
        <p:spPr>
          <a:xfrm>
            <a:off x="838200" y="4355812"/>
            <a:ext cx="546945" cy="292388"/>
          </a:xfrm>
          <a:prstGeom prst="rect">
            <a:avLst/>
          </a:prstGeom>
          <a:noFill/>
        </p:spPr>
        <p:txBody>
          <a:bodyPr wrap="none" rtlCol="0">
            <a:spAutoFit/>
          </a:bodyPr>
          <a:lstStyle/>
          <a:p>
            <a:r>
              <a:rPr lang="en-US" sz="1300" dirty="0" smtClean="0">
                <a:latin typeface="Times New Roman" pitchFamily="18" charset="0"/>
                <a:cs typeface="Times New Roman" pitchFamily="18" charset="0"/>
              </a:rPr>
              <a:t>(122)</a:t>
            </a:r>
            <a:endParaRPr lang="en-US" sz="1300" dirty="0">
              <a:latin typeface="Times New Roman" pitchFamily="18" charset="0"/>
              <a:cs typeface="Times New Roman" pitchFamily="18" charset="0"/>
            </a:endParaRPr>
          </a:p>
        </p:txBody>
      </p:sp>
      <p:sp>
        <p:nvSpPr>
          <p:cNvPr id="142" name="TextBox 141"/>
          <p:cNvSpPr txBox="1"/>
          <p:nvPr/>
        </p:nvSpPr>
        <p:spPr>
          <a:xfrm>
            <a:off x="3955011" y="4191000"/>
            <a:ext cx="540789" cy="292388"/>
          </a:xfrm>
          <a:prstGeom prst="rect">
            <a:avLst/>
          </a:prstGeom>
          <a:noFill/>
        </p:spPr>
        <p:txBody>
          <a:bodyPr wrap="none" rtlCol="0">
            <a:spAutoFit/>
          </a:bodyPr>
          <a:lstStyle/>
          <a:p>
            <a:pPr algn="ctr"/>
            <a:r>
              <a:rPr lang="en-US" sz="1300" dirty="0" smtClean="0">
                <a:latin typeface="Times New Roman" pitchFamily="18" charset="0"/>
                <a:cs typeface="Times New Roman" pitchFamily="18" charset="0"/>
              </a:rPr>
              <a:t>(110)</a:t>
            </a:r>
            <a:endParaRPr lang="en-US" sz="1300" dirty="0">
              <a:latin typeface="Times New Roman" pitchFamily="18" charset="0"/>
              <a:cs typeface="Times New Roman" pitchFamily="18" charset="0"/>
            </a:endParaRPr>
          </a:p>
        </p:txBody>
      </p:sp>
      <p:sp>
        <p:nvSpPr>
          <p:cNvPr id="261" name="Rectangle 260"/>
          <p:cNvSpPr/>
          <p:nvPr/>
        </p:nvSpPr>
        <p:spPr>
          <a:xfrm>
            <a:off x="4957483" y="2115235"/>
            <a:ext cx="304800" cy="323165"/>
          </a:xfrm>
          <a:prstGeom prst="rect">
            <a:avLst/>
          </a:prstGeom>
        </p:spPr>
        <p:txBody>
          <a:bodyPr wrap="square">
            <a:spAutoFit/>
          </a:bodyPr>
          <a:lstStyle/>
          <a:p>
            <a:pPr algn="ctr"/>
            <a:r>
              <a:rPr lang="en-US" sz="1500" dirty="0" smtClean="0">
                <a:latin typeface="Times New Roman" pitchFamily="18" charset="0"/>
                <a:cs typeface="Times New Roman" pitchFamily="18" charset="0"/>
              </a:rPr>
              <a:t>ɛ</a:t>
            </a:r>
            <a:endParaRPr lang="en-US" sz="1500" dirty="0">
              <a:latin typeface="Times New Roman" pitchFamily="18" charset="0"/>
              <a:cs typeface="Times New Roman" pitchFamily="18" charset="0"/>
            </a:endParaRPr>
          </a:p>
        </p:txBody>
      </p:sp>
      <p:cxnSp>
        <p:nvCxnSpPr>
          <p:cNvPr id="284" name="Straight Connector 283"/>
          <p:cNvCxnSpPr/>
          <p:nvPr/>
        </p:nvCxnSpPr>
        <p:spPr>
          <a:xfrm rot="10800000" flipV="1">
            <a:off x="2067298" y="5638800"/>
            <a:ext cx="304800" cy="76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5" name="Straight Connector 284"/>
          <p:cNvCxnSpPr/>
          <p:nvPr/>
        </p:nvCxnSpPr>
        <p:spPr>
          <a:xfrm>
            <a:off x="2372098" y="5638800"/>
            <a:ext cx="304800" cy="76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6" name="Straight Connector 285"/>
          <p:cNvCxnSpPr/>
          <p:nvPr/>
        </p:nvCxnSpPr>
        <p:spPr>
          <a:xfrm rot="10800000" flipV="1">
            <a:off x="3286498" y="4190999"/>
            <a:ext cx="304800" cy="76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7" name="Straight Connector 286"/>
          <p:cNvCxnSpPr/>
          <p:nvPr/>
        </p:nvCxnSpPr>
        <p:spPr>
          <a:xfrm>
            <a:off x="3591298" y="4190999"/>
            <a:ext cx="304800" cy="76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7" name="Rectangle 296"/>
          <p:cNvSpPr/>
          <p:nvPr/>
        </p:nvSpPr>
        <p:spPr>
          <a:xfrm>
            <a:off x="228600" y="-76200"/>
            <a:ext cx="8915400" cy="353943"/>
          </a:xfrm>
          <a:prstGeom prst="rect">
            <a:avLst/>
          </a:prstGeom>
        </p:spPr>
        <p:txBody>
          <a:bodyPr wrap="square">
            <a:spAutoFit/>
          </a:bodyPr>
          <a:lstStyle/>
          <a:p>
            <a:pPr algn="ctr"/>
            <a:r>
              <a:rPr lang="en-US" sz="1700" b="1" dirty="0" smtClean="0">
                <a:latin typeface="Times New Roman" pitchFamily="18" charset="0"/>
                <a:cs typeface="Times New Roman" pitchFamily="18" charset="0"/>
              </a:rPr>
              <a:t>Reasoning in </a:t>
            </a:r>
            <a:r>
              <a:rPr lang="en-US" sz="1700" b="1" i="1" dirty="0" err="1" smtClean="0">
                <a:latin typeface="Times New Roman" pitchFamily="18" charset="0"/>
                <a:cs typeface="Times New Roman" pitchFamily="18" charset="0"/>
              </a:rPr>
              <a:t>Begriffsschrift</a:t>
            </a:r>
            <a:r>
              <a:rPr lang="en-US" sz="1700" b="1" dirty="0" smtClean="0">
                <a:latin typeface="Times New Roman" pitchFamily="18" charset="0"/>
                <a:cs typeface="Times New Roman" pitchFamily="18" charset="0"/>
              </a:rPr>
              <a:t>: the proof of theorem 133</a:t>
            </a:r>
            <a:endParaRPr lang="en-US" sz="1700" b="1" dirty="0">
              <a:latin typeface="Times New Roman" pitchFamily="18" charset="0"/>
              <a:cs typeface="Times New Roman" pitchFamily="18" charset="0"/>
            </a:endParaRPr>
          </a:p>
        </p:txBody>
      </p:sp>
      <p:sp>
        <p:nvSpPr>
          <p:cNvPr id="298" name="Rectangle 297"/>
          <p:cNvSpPr/>
          <p:nvPr/>
        </p:nvSpPr>
        <p:spPr>
          <a:xfrm>
            <a:off x="1447800" y="5638800"/>
            <a:ext cx="609600" cy="3048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299" name="Rectangle 298"/>
          <p:cNvSpPr/>
          <p:nvPr/>
        </p:nvSpPr>
        <p:spPr>
          <a:xfrm>
            <a:off x="3657600" y="5562600"/>
            <a:ext cx="1066800" cy="457200"/>
          </a:xfrm>
          <a:prstGeom prst="rect">
            <a:avLst/>
          </a:prstGeom>
          <a:solidFill>
            <a:schemeClr val="tx2">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300" name="Rectangle 299"/>
          <p:cNvSpPr/>
          <p:nvPr/>
        </p:nvSpPr>
        <p:spPr>
          <a:xfrm>
            <a:off x="2209800" y="4648200"/>
            <a:ext cx="838200" cy="990600"/>
          </a:xfrm>
          <a:prstGeom prst="rect">
            <a:avLst/>
          </a:prstGeom>
          <a:solidFill>
            <a:srgbClr val="FF00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cxnSp>
        <p:nvCxnSpPr>
          <p:cNvPr id="301" name="Straight Connector 300"/>
          <p:cNvCxnSpPr/>
          <p:nvPr/>
        </p:nvCxnSpPr>
        <p:spPr>
          <a:xfrm>
            <a:off x="924298" y="6230035"/>
            <a:ext cx="4717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704881" y="6010617"/>
            <a:ext cx="43883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3" name="Straight Connector 302"/>
          <p:cNvCxnSpPr/>
          <p:nvPr/>
        </p:nvCxnSpPr>
        <p:spPr>
          <a:xfrm>
            <a:off x="1152898" y="6001435"/>
            <a:ext cx="2431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4" name="Straight Connector 303"/>
          <p:cNvCxnSpPr/>
          <p:nvPr/>
        </p:nvCxnSpPr>
        <p:spPr>
          <a:xfrm rot="5400000">
            <a:off x="1047781" y="5896317"/>
            <a:ext cx="21023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05" name="TextBox 304"/>
          <p:cNvSpPr txBox="1"/>
          <p:nvPr/>
        </p:nvSpPr>
        <p:spPr>
          <a:xfrm>
            <a:off x="1409332" y="5849035"/>
            <a:ext cx="691215" cy="323165"/>
          </a:xfrm>
          <a:prstGeom prst="rect">
            <a:avLst/>
          </a:prstGeom>
          <a:noFill/>
        </p:spPr>
        <p:txBody>
          <a:bodyPr wrap="none" rtlCol="0">
            <a:spAutoFit/>
          </a:bodyPr>
          <a:lstStyle/>
          <a:p>
            <a:r>
              <a:rPr lang="en-US" sz="1500" i="1" dirty="0" smtClean="0">
                <a:latin typeface="Times New Roman" pitchFamily="18" charset="0"/>
                <a:cs typeface="Times New Roman" pitchFamily="18" charset="0"/>
              </a:rPr>
              <a:t>f </a:t>
            </a:r>
            <a:r>
              <a:rPr lang="en-US" sz="1500" dirty="0" smtClean="0">
                <a:latin typeface="Times New Roman" pitchFamily="18" charset="0"/>
                <a:cs typeface="Times New Roman" pitchFamily="18" charset="0"/>
              </a:rPr>
              <a:t>(</a:t>
            </a:r>
            <a:r>
              <a:rPr lang="en-US" sz="1500" i="1" dirty="0" smtClean="0">
                <a:latin typeface="Times New Roman" pitchFamily="18" charset="0"/>
                <a:cs typeface="Times New Roman" pitchFamily="18" charset="0"/>
              </a:rPr>
              <a:t>y</a:t>
            </a:r>
            <a:r>
              <a:rPr lang="en-US" sz="1500" dirty="0" smtClean="0">
                <a:latin typeface="Times New Roman" pitchFamily="18" charset="0"/>
                <a:cs typeface="Times New Roman" pitchFamily="18" charset="0"/>
              </a:rPr>
              <a:t>, </a:t>
            </a:r>
            <a:r>
              <a:rPr lang="en-US" sz="1500" i="1" dirty="0" smtClean="0">
                <a:latin typeface="Times New Roman" pitchFamily="18" charset="0"/>
                <a:cs typeface="Times New Roman" pitchFamily="18" charset="0"/>
              </a:rPr>
              <a:t>a</a:t>
            </a:r>
            <a:r>
              <a:rPr lang="en-US" sz="1500" dirty="0" smtClean="0">
                <a:latin typeface="Times New Roman" pitchFamily="18" charset="0"/>
                <a:cs typeface="Times New Roman" pitchFamily="18" charset="0"/>
              </a:rPr>
              <a:t>)</a:t>
            </a:r>
            <a:endParaRPr lang="en-US" sz="1500" dirty="0">
              <a:latin typeface="Times New Roman" pitchFamily="18" charset="0"/>
              <a:cs typeface="Times New Roman" pitchFamily="18" charset="0"/>
            </a:endParaRPr>
          </a:p>
        </p:txBody>
      </p:sp>
      <p:cxnSp>
        <p:nvCxnSpPr>
          <p:cNvPr id="306" name="Straight Connector 305"/>
          <p:cNvCxnSpPr/>
          <p:nvPr/>
        </p:nvCxnSpPr>
        <p:spPr>
          <a:xfrm rot="5400000">
            <a:off x="285781" y="6201117"/>
            <a:ext cx="81983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a:off x="695698" y="6611035"/>
            <a:ext cx="7003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8" name="Straight Connector 307"/>
          <p:cNvCxnSpPr/>
          <p:nvPr/>
        </p:nvCxnSpPr>
        <p:spPr>
          <a:xfrm>
            <a:off x="467098" y="5791200"/>
            <a:ext cx="9289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9" name="Straight Connector 308"/>
          <p:cNvCxnSpPr/>
          <p:nvPr/>
        </p:nvCxnSpPr>
        <p:spPr>
          <a:xfrm rot="5400000">
            <a:off x="314698" y="5791200"/>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10" name="Rectangle 309"/>
          <p:cNvSpPr/>
          <p:nvPr/>
        </p:nvSpPr>
        <p:spPr>
          <a:xfrm>
            <a:off x="1381498" y="6306235"/>
            <a:ext cx="285656" cy="323165"/>
          </a:xfrm>
          <a:prstGeom prst="rect">
            <a:avLst/>
          </a:prstGeom>
        </p:spPr>
        <p:txBody>
          <a:bodyPr wrap="none">
            <a:spAutoFit/>
          </a:bodyPr>
          <a:lstStyle/>
          <a:p>
            <a:r>
              <a:rPr lang="en-US" sz="1500" dirty="0" smtClean="0"/>
              <a:t>δ</a:t>
            </a:r>
            <a:endParaRPr lang="en-US" sz="1500" dirty="0"/>
          </a:p>
        </p:txBody>
      </p:sp>
      <p:sp>
        <p:nvSpPr>
          <p:cNvPr id="311" name="TextBox 310"/>
          <p:cNvSpPr txBox="1"/>
          <p:nvPr/>
        </p:nvSpPr>
        <p:spPr>
          <a:xfrm>
            <a:off x="1417509" y="6059270"/>
            <a:ext cx="679994" cy="323165"/>
          </a:xfrm>
          <a:prstGeom prst="rect">
            <a:avLst/>
          </a:prstGeom>
          <a:noFill/>
        </p:spPr>
        <p:txBody>
          <a:bodyPr wrap="none" rtlCol="0">
            <a:spAutoFit/>
          </a:bodyPr>
          <a:lstStyle/>
          <a:p>
            <a:r>
              <a:rPr lang="en-US" sz="1500" i="1" dirty="0" smtClean="0">
                <a:latin typeface="Times New Roman" pitchFamily="18" charset="0"/>
                <a:cs typeface="Times New Roman" pitchFamily="18" charset="0"/>
              </a:rPr>
              <a:t>f </a:t>
            </a:r>
            <a:r>
              <a:rPr lang="en-US" sz="1500" dirty="0" smtClean="0">
                <a:latin typeface="Times New Roman" pitchFamily="18" charset="0"/>
                <a:cs typeface="Times New Roman" pitchFamily="18" charset="0"/>
              </a:rPr>
              <a:t>(</a:t>
            </a:r>
            <a:r>
              <a:rPr lang="en-US" sz="1500" i="1" dirty="0" smtClean="0">
                <a:latin typeface="Times New Roman" pitchFamily="18" charset="0"/>
                <a:cs typeface="Times New Roman" pitchFamily="18" charset="0"/>
              </a:rPr>
              <a:t>y</a:t>
            </a:r>
            <a:r>
              <a:rPr lang="en-US" sz="1500" dirty="0" smtClean="0">
                <a:latin typeface="Times New Roman" pitchFamily="18" charset="0"/>
                <a:cs typeface="Times New Roman" pitchFamily="18" charset="0"/>
              </a:rPr>
              <a:t>, </a:t>
            </a:r>
            <a:r>
              <a:rPr lang="en-US" sz="1500" i="1" dirty="0" smtClean="0">
                <a:latin typeface="Times New Roman" pitchFamily="18" charset="0"/>
                <a:cs typeface="Times New Roman" pitchFamily="18" charset="0"/>
              </a:rPr>
              <a:t>x</a:t>
            </a:r>
            <a:r>
              <a:rPr lang="en-US" sz="1500" dirty="0" smtClean="0">
                <a:latin typeface="Times New Roman" pitchFamily="18" charset="0"/>
                <a:cs typeface="Times New Roman" pitchFamily="18" charset="0"/>
              </a:rPr>
              <a:t>)</a:t>
            </a:r>
            <a:endParaRPr lang="en-US" sz="1500" dirty="0">
              <a:latin typeface="Times New Roman" pitchFamily="18" charset="0"/>
              <a:cs typeface="Times New Roman" pitchFamily="18" charset="0"/>
            </a:endParaRPr>
          </a:p>
        </p:txBody>
      </p:sp>
      <p:sp>
        <p:nvSpPr>
          <p:cNvPr id="312" name="TextBox 311"/>
          <p:cNvSpPr txBox="1"/>
          <p:nvPr/>
        </p:nvSpPr>
        <p:spPr>
          <a:xfrm>
            <a:off x="1394814" y="5620435"/>
            <a:ext cx="762000" cy="323165"/>
          </a:xfrm>
          <a:prstGeom prst="rect">
            <a:avLst/>
          </a:prstGeom>
          <a:noFill/>
        </p:spPr>
        <p:txBody>
          <a:bodyPr wrap="square" rtlCol="0">
            <a:spAutoFit/>
          </a:bodyPr>
          <a:lstStyle/>
          <a:p>
            <a:r>
              <a:rPr lang="en-US" sz="1500" i="1" dirty="0" smtClean="0">
                <a:latin typeface="Times New Roman" pitchFamily="18" charset="0"/>
                <a:cs typeface="Times New Roman" pitchFamily="18" charset="0"/>
              </a:rPr>
              <a:t>(a</a:t>
            </a:r>
            <a:r>
              <a:rPr lang="en-US" sz="15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 ≡ </a:t>
            </a:r>
            <a:r>
              <a:rPr lang="en-US" sz="1500" i="1" dirty="0" smtClean="0">
                <a:latin typeface="Times New Roman" pitchFamily="18" charset="0"/>
                <a:cs typeface="Times New Roman" pitchFamily="18" charset="0"/>
              </a:rPr>
              <a:t>x</a:t>
            </a:r>
            <a:r>
              <a:rPr lang="en-US" sz="1500" dirty="0" smtClean="0">
                <a:latin typeface="Times New Roman" pitchFamily="18" charset="0"/>
                <a:cs typeface="Times New Roman" pitchFamily="18" charset="0"/>
              </a:rPr>
              <a:t>)</a:t>
            </a:r>
            <a:endParaRPr lang="en-US" sz="1500" dirty="0">
              <a:latin typeface="Times New Roman" pitchFamily="18" charset="0"/>
              <a:cs typeface="Times New Roman" pitchFamily="18" charset="0"/>
            </a:endParaRPr>
          </a:p>
        </p:txBody>
      </p:sp>
      <p:sp>
        <p:nvSpPr>
          <p:cNvPr id="313" name="Rectangle 312"/>
          <p:cNvSpPr/>
          <p:nvPr/>
        </p:nvSpPr>
        <p:spPr>
          <a:xfrm>
            <a:off x="1381498" y="6611035"/>
            <a:ext cx="304800" cy="323165"/>
          </a:xfrm>
          <a:prstGeom prst="rect">
            <a:avLst/>
          </a:prstGeom>
        </p:spPr>
        <p:txBody>
          <a:bodyPr wrap="square">
            <a:spAutoFit/>
          </a:bodyPr>
          <a:lstStyle/>
          <a:p>
            <a:pPr algn="ctr"/>
            <a:r>
              <a:rPr lang="en-US" sz="1500" dirty="0" smtClean="0">
                <a:latin typeface="Times New Roman" pitchFamily="18" charset="0"/>
                <a:cs typeface="Times New Roman" pitchFamily="18" charset="0"/>
              </a:rPr>
              <a:t>ɛ</a:t>
            </a:r>
            <a:endParaRPr lang="en-US" sz="1500" dirty="0">
              <a:latin typeface="Times New Roman" pitchFamily="18" charset="0"/>
              <a:cs typeface="Times New Roman" pitchFamily="18" charset="0"/>
            </a:endParaRPr>
          </a:p>
        </p:txBody>
      </p:sp>
      <p:sp>
        <p:nvSpPr>
          <p:cNvPr id="314" name="TextBox 313"/>
          <p:cNvSpPr txBox="1"/>
          <p:nvPr/>
        </p:nvSpPr>
        <p:spPr>
          <a:xfrm>
            <a:off x="1381498" y="6458635"/>
            <a:ext cx="304800" cy="323165"/>
          </a:xfrm>
          <a:prstGeom prst="rect">
            <a:avLst/>
          </a:prstGeom>
          <a:noFill/>
        </p:spPr>
        <p:txBody>
          <a:bodyPr wrap="square" rtlCol="0">
            <a:spAutoFit/>
          </a:bodyPr>
          <a:lstStyle/>
          <a:p>
            <a:pPr algn="ctr"/>
            <a:r>
              <a:rPr lang="en-US" sz="1500" dirty="0" smtClean="0">
                <a:latin typeface="Times New Roman" pitchFamily="18" charset="0"/>
                <a:cs typeface="Times New Roman" pitchFamily="18" charset="0"/>
              </a:rPr>
              <a:t>I</a:t>
            </a:r>
            <a:endParaRPr lang="en-US" sz="1500" dirty="0">
              <a:latin typeface="Times New Roman" pitchFamily="18" charset="0"/>
              <a:cs typeface="Times New Roman" pitchFamily="18" charset="0"/>
            </a:endParaRPr>
          </a:p>
        </p:txBody>
      </p:sp>
      <p:sp>
        <p:nvSpPr>
          <p:cNvPr id="315" name="TextBox 314"/>
          <p:cNvSpPr txBox="1"/>
          <p:nvPr/>
        </p:nvSpPr>
        <p:spPr>
          <a:xfrm>
            <a:off x="1533898" y="6440270"/>
            <a:ext cx="691215" cy="323165"/>
          </a:xfrm>
          <a:prstGeom prst="rect">
            <a:avLst/>
          </a:prstGeom>
          <a:noFill/>
        </p:spPr>
        <p:txBody>
          <a:bodyPr wrap="none" rtlCol="0">
            <a:spAutoFit/>
          </a:bodyPr>
          <a:lstStyle/>
          <a:p>
            <a:r>
              <a:rPr lang="en-US" sz="1500" i="1" dirty="0" smtClean="0">
                <a:latin typeface="Times New Roman" pitchFamily="18" charset="0"/>
                <a:cs typeface="Times New Roman" pitchFamily="18" charset="0"/>
              </a:rPr>
              <a:t>f </a:t>
            </a:r>
            <a:r>
              <a:rPr lang="en-US" sz="1500" dirty="0" smtClean="0">
                <a:latin typeface="Times New Roman" pitchFamily="18" charset="0"/>
                <a:cs typeface="Times New Roman" pitchFamily="18" charset="0"/>
              </a:rPr>
              <a:t>(</a:t>
            </a:r>
            <a:r>
              <a:rPr lang="en-US" sz="1500" dirty="0" smtClean="0"/>
              <a:t>δ</a:t>
            </a:r>
            <a:r>
              <a:rPr lang="en-US" sz="1500" dirty="0" smtClean="0">
                <a:latin typeface="Times New Roman" pitchFamily="18" charset="0"/>
                <a:cs typeface="Times New Roman" pitchFamily="18" charset="0"/>
              </a:rPr>
              <a:t>, ɛ)</a:t>
            </a:r>
            <a:endParaRPr lang="en-US" sz="1500" dirty="0">
              <a:latin typeface="Times New Roman" pitchFamily="18" charset="0"/>
              <a:cs typeface="Times New Roman" pitchFamily="18" charset="0"/>
            </a:endParaRPr>
          </a:p>
        </p:txBody>
      </p:sp>
      <p:cxnSp>
        <p:nvCxnSpPr>
          <p:cNvPr id="316" name="Straight Connector 315"/>
          <p:cNvCxnSpPr/>
          <p:nvPr/>
        </p:nvCxnSpPr>
        <p:spPr>
          <a:xfrm>
            <a:off x="3398795" y="6172200"/>
            <a:ext cx="2431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7" name="Straight Connector 316"/>
          <p:cNvCxnSpPr/>
          <p:nvPr/>
        </p:nvCxnSpPr>
        <p:spPr>
          <a:xfrm rot="16200000" flipH="1">
            <a:off x="3179147" y="5952552"/>
            <a:ext cx="429398" cy="989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8" name="Straight Connector 317"/>
          <p:cNvCxnSpPr/>
          <p:nvPr/>
        </p:nvCxnSpPr>
        <p:spPr>
          <a:xfrm>
            <a:off x="3160297" y="5742802"/>
            <a:ext cx="4717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9" name="Straight Connector 318"/>
          <p:cNvCxnSpPr/>
          <p:nvPr/>
        </p:nvCxnSpPr>
        <p:spPr>
          <a:xfrm rot="5400000">
            <a:off x="3007897" y="5742802"/>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20" name="TextBox 319"/>
          <p:cNvSpPr txBox="1"/>
          <p:nvPr/>
        </p:nvSpPr>
        <p:spPr>
          <a:xfrm>
            <a:off x="3627395" y="6001435"/>
            <a:ext cx="762000" cy="323165"/>
          </a:xfrm>
          <a:prstGeom prst="rect">
            <a:avLst/>
          </a:prstGeom>
          <a:noFill/>
        </p:spPr>
        <p:txBody>
          <a:bodyPr wrap="square" rtlCol="0">
            <a:spAutoFit/>
          </a:bodyPr>
          <a:lstStyle/>
          <a:p>
            <a:r>
              <a:rPr lang="en-US" sz="1500" i="1" dirty="0" smtClean="0">
                <a:latin typeface="Times New Roman" pitchFamily="18" charset="0"/>
                <a:cs typeface="Times New Roman" pitchFamily="18" charset="0"/>
              </a:rPr>
              <a:t>(a</a:t>
            </a:r>
            <a:r>
              <a:rPr lang="en-US" sz="1400" dirty="0" smtClean="0">
                <a:latin typeface="Times New Roman" pitchFamily="18" charset="0"/>
                <a:cs typeface="Times New Roman" pitchFamily="18" charset="0"/>
              </a:rPr>
              <a:t> ≡ </a:t>
            </a:r>
            <a:r>
              <a:rPr lang="en-US" sz="1500" i="1" dirty="0" smtClean="0">
                <a:latin typeface="Times New Roman" pitchFamily="18" charset="0"/>
                <a:cs typeface="Times New Roman" pitchFamily="18" charset="0"/>
              </a:rPr>
              <a:t>x</a:t>
            </a:r>
            <a:r>
              <a:rPr lang="en-US" sz="1500" dirty="0" smtClean="0">
                <a:latin typeface="Times New Roman" pitchFamily="18" charset="0"/>
                <a:cs typeface="Times New Roman" pitchFamily="18" charset="0"/>
              </a:rPr>
              <a:t>)</a:t>
            </a:r>
            <a:endParaRPr lang="en-US" sz="1500" dirty="0">
              <a:latin typeface="Times New Roman" pitchFamily="18" charset="0"/>
              <a:cs typeface="Times New Roman" pitchFamily="18" charset="0"/>
            </a:endParaRPr>
          </a:p>
        </p:txBody>
      </p:sp>
      <p:sp>
        <p:nvSpPr>
          <p:cNvPr id="321" name="Rectangle 320"/>
          <p:cNvSpPr/>
          <p:nvPr/>
        </p:nvSpPr>
        <p:spPr>
          <a:xfrm>
            <a:off x="3932195" y="5544235"/>
            <a:ext cx="813043" cy="323165"/>
          </a:xfrm>
          <a:prstGeom prst="rect">
            <a:avLst/>
          </a:prstGeom>
        </p:spPr>
        <p:txBody>
          <a:bodyPr wrap="none">
            <a:spAutoFit/>
          </a:bodyPr>
          <a:lstStyle/>
          <a:p>
            <a:r>
              <a:rPr lang="en-US" sz="1500" i="1" dirty="0" smtClean="0">
                <a:latin typeface="Times New Roman" pitchFamily="18" charset="0"/>
                <a:cs typeface="Times New Roman" pitchFamily="18" charset="0"/>
              </a:rPr>
              <a:t>f </a:t>
            </a:r>
            <a:r>
              <a:rPr lang="en-US" sz="1500" dirty="0" smtClean="0">
                <a:latin typeface="Times New Roman" pitchFamily="18" charset="0"/>
                <a:cs typeface="Times New Roman" pitchFamily="18" charset="0"/>
              </a:rPr>
              <a:t>(</a:t>
            </a:r>
            <a:r>
              <a:rPr lang="en-US" sz="1500" i="1" dirty="0" err="1" smtClean="0">
                <a:latin typeface="Times New Roman" pitchFamily="18" charset="0"/>
                <a:cs typeface="Times New Roman" pitchFamily="18" charset="0"/>
              </a:rPr>
              <a:t>x</a:t>
            </a:r>
            <a:r>
              <a:rPr lang="en-US" sz="1500" baseline="-25000" dirty="0" err="1" smtClean="0">
                <a:latin typeface="Times New Roman" pitchFamily="18" charset="0"/>
                <a:cs typeface="Times New Roman" pitchFamily="18" charset="0"/>
              </a:rPr>
              <a:t>γ</a:t>
            </a:r>
            <a:r>
              <a:rPr lang="en-US" sz="1500" dirty="0" smtClean="0">
                <a:latin typeface="Times New Roman" pitchFamily="18" charset="0"/>
                <a:cs typeface="Times New Roman" pitchFamily="18" charset="0"/>
              </a:rPr>
              <a:t>, </a:t>
            </a:r>
            <a:r>
              <a:rPr lang="en-US" sz="1500" i="1" dirty="0" err="1" smtClean="0">
                <a:latin typeface="Times New Roman" pitchFamily="18" charset="0"/>
                <a:cs typeface="Times New Roman" pitchFamily="18" charset="0"/>
              </a:rPr>
              <a:t>a</a:t>
            </a:r>
            <a:r>
              <a:rPr lang="en-US" sz="1500" baseline="-25000" dirty="0" err="1" smtClean="0">
                <a:latin typeface="Times New Roman" pitchFamily="18" charset="0"/>
                <a:cs typeface="Times New Roman" pitchFamily="18" charset="0"/>
              </a:rPr>
              <a:t>β</a:t>
            </a:r>
            <a:r>
              <a:rPr lang="en-US" sz="1500" dirty="0" smtClean="0">
                <a:latin typeface="Times New Roman" pitchFamily="18" charset="0"/>
                <a:cs typeface="Times New Roman" pitchFamily="18" charset="0"/>
              </a:rPr>
              <a:t>)</a:t>
            </a:r>
            <a:endParaRPr lang="en-US" sz="1500" dirty="0">
              <a:latin typeface="Times New Roman" pitchFamily="18" charset="0"/>
              <a:cs typeface="Times New Roman" pitchFamily="18" charset="0"/>
            </a:endParaRPr>
          </a:p>
        </p:txBody>
      </p:sp>
      <p:sp>
        <p:nvSpPr>
          <p:cNvPr id="322" name="Rectangle 321"/>
          <p:cNvSpPr/>
          <p:nvPr/>
        </p:nvSpPr>
        <p:spPr>
          <a:xfrm>
            <a:off x="3703595" y="5772835"/>
            <a:ext cx="308098" cy="323165"/>
          </a:xfrm>
          <a:prstGeom prst="rect">
            <a:avLst/>
          </a:prstGeom>
        </p:spPr>
        <p:txBody>
          <a:bodyPr wrap="square">
            <a:spAutoFit/>
          </a:bodyPr>
          <a:lstStyle/>
          <a:p>
            <a:r>
              <a:rPr lang="en-US" sz="1500" dirty="0" smtClean="0">
                <a:latin typeface="Times New Roman" pitchFamily="18" charset="0"/>
                <a:cs typeface="Times New Roman" pitchFamily="18" charset="0"/>
              </a:rPr>
              <a:t>β</a:t>
            </a:r>
            <a:endParaRPr lang="en-US" sz="1500" dirty="0">
              <a:latin typeface="Times New Roman" pitchFamily="18" charset="0"/>
              <a:cs typeface="Times New Roman" pitchFamily="18" charset="0"/>
            </a:endParaRPr>
          </a:p>
        </p:txBody>
      </p:sp>
      <p:sp>
        <p:nvSpPr>
          <p:cNvPr id="323" name="Rectangle 322"/>
          <p:cNvSpPr/>
          <p:nvPr/>
        </p:nvSpPr>
        <p:spPr>
          <a:xfrm>
            <a:off x="3703595" y="5468035"/>
            <a:ext cx="269626" cy="323165"/>
          </a:xfrm>
          <a:prstGeom prst="rect">
            <a:avLst/>
          </a:prstGeom>
        </p:spPr>
        <p:txBody>
          <a:bodyPr wrap="none">
            <a:spAutoFit/>
          </a:bodyPr>
          <a:lstStyle/>
          <a:p>
            <a:r>
              <a:rPr lang="en-US" sz="1500" dirty="0" smtClean="0">
                <a:latin typeface="Times New Roman" pitchFamily="18" charset="0"/>
                <a:cs typeface="Times New Roman" pitchFamily="18" charset="0"/>
              </a:rPr>
              <a:t>γ</a:t>
            </a:r>
            <a:endParaRPr lang="en-US" sz="1500" dirty="0">
              <a:latin typeface="Times New Roman" pitchFamily="18" charset="0"/>
              <a:cs typeface="Times New Roman" pitchFamily="18" charset="0"/>
            </a:endParaRPr>
          </a:p>
        </p:txBody>
      </p:sp>
      <p:sp>
        <p:nvSpPr>
          <p:cNvPr id="324" name="Freeform 323"/>
          <p:cNvSpPr/>
          <p:nvPr/>
        </p:nvSpPr>
        <p:spPr>
          <a:xfrm>
            <a:off x="3716052" y="5786567"/>
            <a:ext cx="248800" cy="50800"/>
          </a:xfrm>
          <a:custGeom>
            <a:avLst/>
            <a:gdLst>
              <a:gd name="connsiteX0" fmla="*/ 0 w 337457"/>
              <a:gd name="connsiteY0" fmla="*/ 45357 h 96157"/>
              <a:gd name="connsiteX1" fmla="*/ 65314 w 337457"/>
              <a:gd name="connsiteY1" fmla="*/ 78014 h 96157"/>
              <a:gd name="connsiteX2" fmla="*/ 174171 w 337457"/>
              <a:gd name="connsiteY2" fmla="*/ 1814 h 96157"/>
              <a:gd name="connsiteX3" fmla="*/ 272143 w 337457"/>
              <a:gd name="connsiteY3" fmla="*/ 88900 h 96157"/>
              <a:gd name="connsiteX4" fmla="*/ 337457 w 337457"/>
              <a:gd name="connsiteY4" fmla="*/ 45357 h 961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457" h="96157">
                <a:moveTo>
                  <a:pt x="0" y="45357"/>
                </a:moveTo>
                <a:cubicBezTo>
                  <a:pt x="18143" y="65314"/>
                  <a:pt x="36286" y="85271"/>
                  <a:pt x="65314" y="78014"/>
                </a:cubicBezTo>
                <a:cubicBezTo>
                  <a:pt x="94342" y="70757"/>
                  <a:pt x="139700" y="0"/>
                  <a:pt x="174171" y="1814"/>
                </a:cubicBezTo>
                <a:cubicBezTo>
                  <a:pt x="208642" y="3628"/>
                  <a:pt x="244929" y="81643"/>
                  <a:pt x="272143" y="88900"/>
                </a:cubicBezTo>
                <a:cubicBezTo>
                  <a:pt x="299357" y="96157"/>
                  <a:pt x="337457" y="45357"/>
                  <a:pt x="337457" y="45357"/>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500"/>
          </a:p>
        </p:txBody>
      </p:sp>
      <p:cxnSp>
        <p:nvCxnSpPr>
          <p:cNvPr id="325" name="Straight Connector 324"/>
          <p:cNvCxnSpPr/>
          <p:nvPr/>
        </p:nvCxnSpPr>
        <p:spPr>
          <a:xfrm>
            <a:off x="3716052" y="5761167"/>
            <a:ext cx="228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4" name="Straight Connector 343"/>
          <p:cNvCxnSpPr/>
          <p:nvPr/>
        </p:nvCxnSpPr>
        <p:spPr>
          <a:xfrm>
            <a:off x="5039098" y="4782235"/>
            <a:ext cx="21291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5" name="Straight Connector 344"/>
          <p:cNvCxnSpPr/>
          <p:nvPr/>
        </p:nvCxnSpPr>
        <p:spPr>
          <a:xfrm>
            <a:off x="4429498" y="4248835"/>
            <a:ext cx="82251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6" name="Straight Connector 345"/>
          <p:cNvCxnSpPr/>
          <p:nvPr/>
        </p:nvCxnSpPr>
        <p:spPr>
          <a:xfrm rot="5400000">
            <a:off x="4772398" y="4515535"/>
            <a:ext cx="533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7" name="Rectangle 346"/>
          <p:cNvSpPr/>
          <p:nvPr/>
        </p:nvSpPr>
        <p:spPr>
          <a:xfrm>
            <a:off x="5542293" y="4001870"/>
            <a:ext cx="856325" cy="323165"/>
          </a:xfrm>
          <a:prstGeom prst="rect">
            <a:avLst/>
          </a:prstGeom>
        </p:spPr>
        <p:txBody>
          <a:bodyPr wrap="none">
            <a:spAutoFit/>
          </a:bodyPr>
          <a:lstStyle/>
          <a:p>
            <a:r>
              <a:rPr lang="en-US" sz="1500" i="1" dirty="0" smtClean="0">
                <a:latin typeface="Times New Roman" pitchFamily="18" charset="0"/>
                <a:cs typeface="Times New Roman" pitchFamily="18" charset="0"/>
              </a:rPr>
              <a:t>f </a:t>
            </a:r>
            <a:r>
              <a:rPr lang="en-US" sz="1500" dirty="0" smtClean="0">
                <a:latin typeface="Times New Roman" pitchFamily="18" charset="0"/>
                <a:cs typeface="Times New Roman" pitchFamily="18" charset="0"/>
              </a:rPr>
              <a:t>(</a:t>
            </a:r>
            <a:r>
              <a:rPr lang="en-US" sz="1500" i="1" dirty="0" err="1" smtClean="0">
                <a:latin typeface="Times New Roman" pitchFamily="18" charset="0"/>
                <a:cs typeface="Times New Roman" pitchFamily="18" charset="0"/>
              </a:rPr>
              <a:t>x</a:t>
            </a:r>
            <a:r>
              <a:rPr lang="en-US" sz="1500" baseline="-25000" dirty="0" err="1" smtClean="0">
                <a:latin typeface="Times New Roman" pitchFamily="18" charset="0"/>
                <a:cs typeface="Times New Roman" pitchFamily="18" charset="0"/>
              </a:rPr>
              <a:t>γ</a:t>
            </a:r>
            <a:r>
              <a:rPr lang="en-US" sz="1500" dirty="0" smtClean="0">
                <a:latin typeface="Times New Roman" pitchFamily="18" charset="0"/>
                <a:cs typeface="Times New Roman" pitchFamily="18" charset="0"/>
              </a:rPr>
              <a:t>, </a:t>
            </a:r>
            <a:r>
              <a:rPr lang="en-US" sz="1500" i="1" dirty="0" err="1" smtClean="0">
                <a:latin typeface="Times New Roman" pitchFamily="18" charset="0"/>
                <a:cs typeface="Times New Roman" pitchFamily="18" charset="0"/>
              </a:rPr>
              <a:t>m</a:t>
            </a:r>
            <a:r>
              <a:rPr lang="en-US" sz="1500" baseline="-25000" dirty="0" err="1" smtClean="0">
                <a:latin typeface="Times New Roman" pitchFamily="18" charset="0"/>
                <a:cs typeface="Times New Roman" pitchFamily="18" charset="0"/>
              </a:rPr>
              <a:t>β</a:t>
            </a:r>
            <a:r>
              <a:rPr lang="en-US" sz="1500" dirty="0" smtClean="0">
                <a:latin typeface="Times New Roman" pitchFamily="18" charset="0"/>
                <a:cs typeface="Times New Roman" pitchFamily="18" charset="0"/>
              </a:rPr>
              <a:t>)</a:t>
            </a:r>
            <a:endParaRPr lang="en-US" sz="1500" dirty="0">
              <a:latin typeface="Times New Roman" pitchFamily="18" charset="0"/>
              <a:cs typeface="Times New Roman" pitchFamily="18" charset="0"/>
            </a:endParaRPr>
          </a:p>
        </p:txBody>
      </p:sp>
      <p:sp>
        <p:nvSpPr>
          <p:cNvPr id="348" name="Rectangle 347"/>
          <p:cNvSpPr/>
          <p:nvPr/>
        </p:nvSpPr>
        <p:spPr>
          <a:xfrm>
            <a:off x="5313693" y="4230470"/>
            <a:ext cx="308098" cy="323165"/>
          </a:xfrm>
          <a:prstGeom prst="rect">
            <a:avLst/>
          </a:prstGeom>
        </p:spPr>
        <p:txBody>
          <a:bodyPr wrap="square">
            <a:spAutoFit/>
          </a:bodyPr>
          <a:lstStyle/>
          <a:p>
            <a:r>
              <a:rPr lang="en-US" sz="1500" dirty="0" smtClean="0">
                <a:latin typeface="Times New Roman" pitchFamily="18" charset="0"/>
                <a:cs typeface="Times New Roman" pitchFamily="18" charset="0"/>
              </a:rPr>
              <a:t>β</a:t>
            </a:r>
            <a:endParaRPr lang="en-US" sz="1500" dirty="0">
              <a:latin typeface="Times New Roman" pitchFamily="18" charset="0"/>
              <a:cs typeface="Times New Roman" pitchFamily="18" charset="0"/>
            </a:endParaRPr>
          </a:p>
        </p:txBody>
      </p:sp>
      <p:sp>
        <p:nvSpPr>
          <p:cNvPr id="349" name="Rectangle 348"/>
          <p:cNvSpPr/>
          <p:nvPr/>
        </p:nvSpPr>
        <p:spPr>
          <a:xfrm>
            <a:off x="5334000" y="3867835"/>
            <a:ext cx="269626" cy="323165"/>
          </a:xfrm>
          <a:prstGeom prst="rect">
            <a:avLst/>
          </a:prstGeom>
        </p:spPr>
        <p:txBody>
          <a:bodyPr wrap="none">
            <a:spAutoFit/>
          </a:bodyPr>
          <a:lstStyle/>
          <a:p>
            <a:r>
              <a:rPr lang="en-US" sz="1500" dirty="0" smtClean="0">
                <a:latin typeface="Times New Roman" pitchFamily="18" charset="0"/>
                <a:cs typeface="Times New Roman" pitchFamily="18" charset="0"/>
              </a:rPr>
              <a:t>γ</a:t>
            </a:r>
            <a:endParaRPr lang="en-US" sz="1500" dirty="0">
              <a:latin typeface="Times New Roman" pitchFamily="18" charset="0"/>
              <a:cs typeface="Times New Roman" pitchFamily="18" charset="0"/>
            </a:endParaRPr>
          </a:p>
        </p:txBody>
      </p:sp>
      <p:sp>
        <p:nvSpPr>
          <p:cNvPr id="350" name="Freeform 349"/>
          <p:cNvSpPr/>
          <p:nvPr/>
        </p:nvSpPr>
        <p:spPr>
          <a:xfrm>
            <a:off x="5326150" y="4244202"/>
            <a:ext cx="248800" cy="50800"/>
          </a:xfrm>
          <a:custGeom>
            <a:avLst/>
            <a:gdLst>
              <a:gd name="connsiteX0" fmla="*/ 0 w 337457"/>
              <a:gd name="connsiteY0" fmla="*/ 45357 h 96157"/>
              <a:gd name="connsiteX1" fmla="*/ 65314 w 337457"/>
              <a:gd name="connsiteY1" fmla="*/ 78014 h 96157"/>
              <a:gd name="connsiteX2" fmla="*/ 174171 w 337457"/>
              <a:gd name="connsiteY2" fmla="*/ 1814 h 96157"/>
              <a:gd name="connsiteX3" fmla="*/ 272143 w 337457"/>
              <a:gd name="connsiteY3" fmla="*/ 88900 h 96157"/>
              <a:gd name="connsiteX4" fmla="*/ 337457 w 337457"/>
              <a:gd name="connsiteY4" fmla="*/ 45357 h 961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457" h="96157">
                <a:moveTo>
                  <a:pt x="0" y="45357"/>
                </a:moveTo>
                <a:cubicBezTo>
                  <a:pt x="18143" y="65314"/>
                  <a:pt x="36286" y="85271"/>
                  <a:pt x="65314" y="78014"/>
                </a:cubicBezTo>
                <a:cubicBezTo>
                  <a:pt x="94342" y="70757"/>
                  <a:pt x="139700" y="0"/>
                  <a:pt x="174171" y="1814"/>
                </a:cubicBezTo>
                <a:cubicBezTo>
                  <a:pt x="208642" y="3628"/>
                  <a:pt x="244929" y="81643"/>
                  <a:pt x="272143" y="88900"/>
                </a:cubicBezTo>
                <a:cubicBezTo>
                  <a:pt x="299357" y="96157"/>
                  <a:pt x="337457" y="45357"/>
                  <a:pt x="337457" y="45357"/>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500"/>
          </a:p>
        </p:txBody>
      </p:sp>
      <p:cxnSp>
        <p:nvCxnSpPr>
          <p:cNvPr id="351" name="Straight Connector 350"/>
          <p:cNvCxnSpPr/>
          <p:nvPr/>
        </p:nvCxnSpPr>
        <p:spPr>
          <a:xfrm>
            <a:off x="5326150" y="4218802"/>
            <a:ext cx="228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52" name="Rectangle 351"/>
          <p:cNvSpPr/>
          <p:nvPr/>
        </p:nvSpPr>
        <p:spPr>
          <a:xfrm>
            <a:off x="5554373" y="4583668"/>
            <a:ext cx="856325" cy="323165"/>
          </a:xfrm>
          <a:prstGeom prst="rect">
            <a:avLst/>
          </a:prstGeom>
        </p:spPr>
        <p:txBody>
          <a:bodyPr wrap="none">
            <a:spAutoFit/>
          </a:bodyPr>
          <a:lstStyle/>
          <a:p>
            <a:r>
              <a:rPr lang="en-US" sz="1500" i="1" dirty="0" smtClean="0">
                <a:latin typeface="Times New Roman" pitchFamily="18" charset="0"/>
                <a:cs typeface="Times New Roman" pitchFamily="18" charset="0"/>
              </a:rPr>
              <a:t>f </a:t>
            </a:r>
            <a:r>
              <a:rPr lang="en-US" sz="1500" dirty="0" smtClean="0">
                <a:latin typeface="Times New Roman" pitchFamily="18" charset="0"/>
                <a:cs typeface="Times New Roman" pitchFamily="18" charset="0"/>
              </a:rPr>
              <a:t>(</a:t>
            </a:r>
            <a:r>
              <a:rPr lang="en-US" sz="1500" i="1" dirty="0" err="1" smtClean="0">
                <a:latin typeface="Times New Roman" pitchFamily="18" charset="0"/>
                <a:cs typeface="Times New Roman" pitchFamily="18" charset="0"/>
              </a:rPr>
              <a:t>y</a:t>
            </a:r>
            <a:r>
              <a:rPr lang="en-US" sz="1500" baseline="-25000" dirty="0" err="1" smtClean="0">
                <a:latin typeface="Times New Roman" pitchFamily="18" charset="0"/>
                <a:cs typeface="Times New Roman" pitchFamily="18" charset="0"/>
              </a:rPr>
              <a:t>γ</a:t>
            </a:r>
            <a:r>
              <a:rPr lang="en-US" sz="1500" dirty="0" smtClean="0">
                <a:latin typeface="Times New Roman" pitchFamily="18" charset="0"/>
                <a:cs typeface="Times New Roman" pitchFamily="18" charset="0"/>
              </a:rPr>
              <a:t>, </a:t>
            </a:r>
            <a:r>
              <a:rPr lang="en-US" sz="1500" i="1" dirty="0" err="1" smtClean="0">
                <a:latin typeface="Times New Roman" pitchFamily="18" charset="0"/>
                <a:cs typeface="Times New Roman" pitchFamily="18" charset="0"/>
              </a:rPr>
              <a:t>m</a:t>
            </a:r>
            <a:r>
              <a:rPr lang="en-US" sz="1500" baseline="-25000" dirty="0" err="1" smtClean="0">
                <a:latin typeface="Times New Roman" pitchFamily="18" charset="0"/>
                <a:cs typeface="Times New Roman" pitchFamily="18" charset="0"/>
              </a:rPr>
              <a:t>β</a:t>
            </a:r>
            <a:r>
              <a:rPr lang="en-US" sz="1500" dirty="0" smtClean="0">
                <a:latin typeface="Times New Roman" pitchFamily="18" charset="0"/>
                <a:cs typeface="Times New Roman" pitchFamily="18" charset="0"/>
              </a:rPr>
              <a:t>)</a:t>
            </a:r>
            <a:endParaRPr lang="en-US" sz="1500" dirty="0">
              <a:latin typeface="Times New Roman" pitchFamily="18" charset="0"/>
              <a:cs typeface="Times New Roman" pitchFamily="18" charset="0"/>
            </a:endParaRPr>
          </a:p>
        </p:txBody>
      </p:sp>
      <p:sp>
        <p:nvSpPr>
          <p:cNvPr id="353" name="Rectangle 352"/>
          <p:cNvSpPr/>
          <p:nvPr/>
        </p:nvSpPr>
        <p:spPr>
          <a:xfrm>
            <a:off x="5325773" y="4782235"/>
            <a:ext cx="308098" cy="323165"/>
          </a:xfrm>
          <a:prstGeom prst="rect">
            <a:avLst/>
          </a:prstGeom>
        </p:spPr>
        <p:txBody>
          <a:bodyPr wrap="square">
            <a:spAutoFit/>
          </a:bodyPr>
          <a:lstStyle/>
          <a:p>
            <a:r>
              <a:rPr lang="en-US" sz="1500" dirty="0" smtClean="0">
                <a:latin typeface="Times New Roman" pitchFamily="18" charset="0"/>
                <a:cs typeface="Times New Roman" pitchFamily="18" charset="0"/>
              </a:rPr>
              <a:t>β</a:t>
            </a:r>
            <a:endParaRPr lang="en-US" sz="1500" dirty="0">
              <a:latin typeface="Times New Roman" pitchFamily="18" charset="0"/>
              <a:cs typeface="Times New Roman" pitchFamily="18" charset="0"/>
            </a:endParaRPr>
          </a:p>
        </p:txBody>
      </p:sp>
      <p:sp>
        <p:nvSpPr>
          <p:cNvPr id="354" name="Rectangle 353"/>
          <p:cNvSpPr/>
          <p:nvPr/>
        </p:nvSpPr>
        <p:spPr>
          <a:xfrm>
            <a:off x="5325773" y="4477435"/>
            <a:ext cx="269626" cy="323165"/>
          </a:xfrm>
          <a:prstGeom prst="rect">
            <a:avLst/>
          </a:prstGeom>
        </p:spPr>
        <p:txBody>
          <a:bodyPr wrap="none">
            <a:spAutoFit/>
          </a:bodyPr>
          <a:lstStyle/>
          <a:p>
            <a:r>
              <a:rPr lang="en-US" sz="1500" dirty="0" smtClean="0">
                <a:latin typeface="Times New Roman" pitchFamily="18" charset="0"/>
                <a:cs typeface="Times New Roman" pitchFamily="18" charset="0"/>
              </a:rPr>
              <a:t>γ</a:t>
            </a:r>
            <a:endParaRPr lang="en-US" sz="1500" dirty="0">
              <a:latin typeface="Times New Roman" pitchFamily="18" charset="0"/>
              <a:cs typeface="Times New Roman" pitchFamily="18" charset="0"/>
            </a:endParaRPr>
          </a:p>
        </p:txBody>
      </p:sp>
      <p:sp>
        <p:nvSpPr>
          <p:cNvPr id="355" name="Freeform 354"/>
          <p:cNvSpPr/>
          <p:nvPr/>
        </p:nvSpPr>
        <p:spPr>
          <a:xfrm>
            <a:off x="5338230" y="4782235"/>
            <a:ext cx="248800" cy="50800"/>
          </a:xfrm>
          <a:custGeom>
            <a:avLst/>
            <a:gdLst>
              <a:gd name="connsiteX0" fmla="*/ 0 w 337457"/>
              <a:gd name="connsiteY0" fmla="*/ 45357 h 96157"/>
              <a:gd name="connsiteX1" fmla="*/ 65314 w 337457"/>
              <a:gd name="connsiteY1" fmla="*/ 78014 h 96157"/>
              <a:gd name="connsiteX2" fmla="*/ 174171 w 337457"/>
              <a:gd name="connsiteY2" fmla="*/ 1814 h 96157"/>
              <a:gd name="connsiteX3" fmla="*/ 272143 w 337457"/>
              <a:gd name="connsiteY3" fmla="*/ 88900 h 96157"/>
              <a:gd name="connsiteX4" fmla="*/ 337457 w 337457"/>
              <a:gd name="connsiteY4" fmla="*/ 45357 h 961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457" h="96157">
                <a:moveTo>
                  <a:pt x="0" y="45357"/>
                </a:moveTo>
                <a:cubicBezTo>
                  <a:pt x="18143" y="65314"/>
                  <a:pt x="36286" y="85271"/>
                  <a:pt x="65314" y="78014"/>
                </a:cubicBezTo>
                <a:cubicBezTo>
                  <a:pt x="94342" y="70757"/>
                  <a:pt x="139700" y="0"/>
                  <a:pt x="174171" y="1814"/>
                </a:cubicBezTo>
                <a:cubicBezTo>
                  <a:pt x="208642" y="3628"/>
                  <a:pt x="244929" y="81643"/>
                  <a:pt x="272143" y="88900"/>
                </a:cubicBezTo>
                <a:cubicBezTo>
                  <a:pt x="299357" y="96157"/>
                  <a:pt x="337457" y="45357"/>
                  <a:pt x="337457" y="45357"/>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500"/>
          </a:p>
        </p:txBody>
      </p:sp>
      <p:sp>
        <p:nvSpPr>
          <p:cNvPr id="356" name="Rectangle 355"/>
          <p:cNvSpPr/>
          <p:nvPr/>
        </p:nvSpPr>
        <p:spPr>
          <a:xfrm>
            <a:off x="5554373" y="5087035"/>
            <a:ext cx="813043" cy="323165"/>
          </a:xfrm>
          <a:prstGeom prst="rect">
            <a:avLst/>
          </a:prstGeom>
        </p:spPr>
        <p:txBody>
          <a:bodyPr wrap="none">
            <a:spAutoFit/>
          </a:bodyPr>
          <a:lstStyle/>
          <a:p>
            <a:r>
              <a:rPr lang="en-US" sz="1500" i="1" dirty="0" smtClean="0">
                <a:latin typeface="Times New Roman" pitchFamily="18" charset="0"/>
                <a:cs typeface="Times New Roman" pitchFamily="18" charset="0"/>
              </a:rPr>
              <a:t>f </a:t>
            </a:r>
            <a:r>
              <a:rPr lang="en-US" sz="1500" dirty="0" smtClean="0">
                <a:latin typeface="Times New Roman" pitchFamily="18" charset="0"/>
                <a:cs typeface="Times New Roman" pitchFamily="18" charset="0"/>
              </a:rPr>
              <a:t>(</a:t>
            </a:r>
            <a:r>
              <a:rPr lang="en-US" sz="1500" i="1" dirty="0" err="1" smtClean="0">
                <a:latin typeface="Times New Roman" pitchFamily="18" charset="0"/>
                <a:cs typeface="Times New Roman" pitchFamily="18" charset="0"/>
              </a:rPr>
              <a:t>x</a:t>
            </a:r>
            <a:r>
              <a:rPr lang="en-US" sz="1500" baseline="-25000" dirty="0" err="1" smtClean="0">
                <a:latin typeface="Times New Roman" pitchFamily="18" charset="0"/>
                <a:cs typeface="Times New Roman" pitchFamily="18" charset="0"/>
              </a:rPr>
              <a:t>γ</a:t>
            </a:r>
            <a:r>
              <a:rPr lang="en-US" sz="1500" dirty="0" smtClean="0">
                <a:latin typeface="Times New Roman" pitchFamily="18" charset="0"/>
                <a:cs typeface="Times New Roman" pitchFamily="18" charset="0"/>
              </a:rPr>
              <a:t>, </a:t>
            </a:r>
            <a:r>
              <a:rPr lang="en-US" sz="1500" i="1" dirty="0" err="1" smtClean="0">
                <a:latin typeface="Times New Roman" pitchFamily="18" charset="0"/>
                <a:cs typeface="Times New Roman" pitchFamily="18" charset="0"/>
              </a:rPr>
              <a:t>a</a:t>
            </a:r>
            <a:r>
              <a:rPr lang="en-US" sz="1500" baseline="-25000" dirty="0" err="1" smtClean="0">
                <a:latin typeface="Times New Roman" pitchFamily="18" charset="0"/>
                <a:cs typeface="Times New Roman" pitchFamily="18" charset="0"/>
              </a:rPr>
              <a:t>β</a:t>
            </a:r>
            <a:r>
              <a:rPr lang="en-US" sz="1500" dirty="0" smtClean="0">
                <a:latin typeface="Times New Roman" pitchFamily="18" charset="0"/>
                <a:cs typeface="Times New Roman" pitchFamily="18" charset="0"/>
              </a:rPr>
              <a:t>)</a:t>
            </a:r>
            <a:endParaRPr lang="en-US" sz="1500" dirty="0">
              <a:latin typeface="Times New Roman" pitchFamily="18" charset="0"/>
              <a:cs typeface="Times New Roman" pitchFamily="18" charset="0"/>
            </a:endParaRPr>
          </a:p>
        </p:txBody>
      </p:sp>
      <p:sp>
        <p:nvSpPr>
          <p:cNvPr id="357" name="Rectangle 356"/>
          <p:cNvSpPr/>
          <p:nvPr/>
        </p:nvSpPr>
        <p:spPr>
          <a:xfrm>
            <a:off x="5325773" y="5315635"/>
            <a:ext cx="308098" cy="323165"/>
          </a:xfrm>
          <a:prstGeom prst="rect">
            <a:avLst/>
          </a:prstGeom>
        </p:spPr>
        <p:txBody>
          <a:bodyPr wrap="square">
            <a:spAutoFit/>
          </a:bodyPr>
          <a:lstStyle/>
          <a:p>
            <a:r>
              <a:rPr lang="en-US" sz="1500" dirty="0" smtClean="0">
                <a:latin typeface="Times New Roman" pitchFamily="18" charset="0"/>
                <a:cs typeface="Times New Roman" pitchFamily="18" charset="0"/>
              </a:rPr>
              <a:t>β</a:t>
            </a:r>
            <a:endParaRPr lang="en-US" sz="1500" dirty="0">
              <a:latin typeface="Times New Roman" pitchFamily="18" charset="0"/>
              <a:cs typeface="Times New Roman" pitchFamily="18" charset="0"/>
            </a:endParaRPr>
          </a:p>
        </p:txBody>
      </p:sp>
      <p:sp>
        <p:nvSpPr>
          <p:cNvPr id="358" name="Rectangle 357"/>
          <p:cNvSpPr/>
          <p:nvPr/>
        </p:nvSpPr>
        <p:spPr>
          <a:xfrm>
            <a:off x="5325773" y="5010835"/>
            <a:ext cx="269626" cy="323165"/>
          </a:xfrm>
          <a:prstGeom prst="rect">
            <a:avLst/>
          </a:prstGeom>
        </p:spPr>
        <p:txBody>
          <a:bodyPr wrap="none">
            <a:spAutoFit/>
          </a:bodyPr>
          <a:lstStyle/>
          <a:p>
            <a:r>
              <a:rPr lang="en-US" sz="1500" dirty="0" smtClean="0">
                <a:latin typeface="Times New Roman" pitchFamily="18" charset="0"/>
                <a:cs typeface="Times New Roman" pitchFamily="18" charset="0"/>
              </a:rPr>
              <a:t>γ</a:t>
            </a:r>
            <a:endParaRPr lang="en-US" sz="1500" dirty="0">
              <a:latin typeface="Times New Roman" pitchFamily="18" charset="0"/>
              <a:cs typeface="Times New Roman" pitchFamily="18" charset="0"/>
            </a:endParaRPr>
          </a:p>
        </p:txBody>
      </p:sp>
      <p:sp>
        <p:nvSpPr>
          <p:cNvPr id="359" name="Freeform 358"/>
          <p:cNvSpPr/>
          <p:nvPr/>
        </p:nvSpPr>
        <p:spPr>
          <a:xfrm>
            <a:off x="5338230" y="5329367"/>
            <a:ext cx="248800" cy="50800"/>
          </a:xfrm>
          <a:custGeom>
            <a:avLst/>
            <a:gdLst>
              <a:gd name="connsiteX0" fmla="*/ 0 w 337457"/>
              <a:gd name="connsiteY0" fmla="*/ 45357 h 96157"/>
              <a:gd name="connsiteX1" fmla="*/ 65314 w 337457"/>
              <a:gd name="connsiteY1" fmla="*/ 78014 h 96157"/>
              <a:gd name="connsiteX2" fmla="*/ 174171 w 337457"/>
              <a:gd name="connsiteY2" fmla="*/ 1814 h 96157"/>
              <a:gd name="connsiteX3" fmla="*/ 272143 w 337457"/>
              <a:gd name="connsiteY3" fmla="*/ 88900 h 96157"/>
              <a:gd name="connsiteX4" fmla="*/ 337457 w 337457"/>
              <a:gd name="connsiteY4" fmla="*/ 45357 h 961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457" h="96157">
                <a:moveTo>
                  <a:pt x="0" y="45357"/>
                </a:moveTo>
                <a:cubicBezTo>
                  <a:pt x="18143" y="65314"/>
                  <a:pt x="36286" y="85271"/>
                  <a:pt x="65314" y="78014"/>
                </a:cubicBezTo>
                <a:cubicBezTo>
                  <a:pt x="94342" y="70757"/>
                  <a:pt x="139700" y="0"/>
                  <a:pt x="174171" y="1814"/>
                </a:cubicBezTo>
                <a:cubicBezTo>
                  <a:pt x="208642" y="3628"/>
                  <a:pt x="244929" y="81643"/>
                  <a:pt x="272143" y="88900"/>
                </a:cubicBezTo>
                <a:cubicBezTo>
                  <a:pt x="299357" y="96157"/>
                  <a:pt x="337457" y="45357"/>
                  <a:pt x="337457" y="45357"/>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500"/>
          </a:p>
        </p:txBody>
      </p:sp>
      <p:cxnSp>
        <p:nvCxnSpPr>
          <p:cNvPr id="360" name="Straight Connector 359"/>
          <p:cNvCxnSpPr/>
          <p:nvPr/>
        </p:nvCxnSpPr>
        <p:spPr>
          <a:xfrm>
            <a:off x="5338230" y="5303967"/>
            <a:ext cx="228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61" name="TextBox 360"/>
          <p:cNvSpPr txBox="1"/>
          <p:nvPr/>
        </p:nvSpPr>
        <p:spPr>
          <a:xfrm>
            <a:off x="5343898" y="5544235"/>
            <a:ext cx="691215" cy="323165"/>
          </a:xfrm>
          <a:prstGeom prst="rect">
            <a:avLst/>
          </a:prstGeom>
          <a:noFill/>
        </p:spPr>
        <p:txBody>
          <a:bodyPr wrap="none" rtlCol="0">
            <a:spAutoFit/>
          </a:bodyPr>
          <a:lstStyle/>
          <a:p>
            <a:r>
              <a:rPr lang="en-US" sz="1500" i="1" dirty="0" smtClean="0">
                <a:latin typeface="Times New Roman" pitchFamily="18" charset="0"/>
                <a:cs typeface="Times New Roman" pitchFamily="18" charset="0"/>
              </a:rPr>
              <a:t>f </a:t>
            </a:r>
            <a:r>
              <a:rPr lang="en-US" sz="1500" dirty="0" smtClean="0">
                <a:latin typeface="Times New Roman" pitchFamily="18" charset="0"/>
                <a:cs typeface="Times New Roman" pitchFamily="18" charset="0"/>
              </a:rPr>
              <a:t>(</a:t>
            </a:r>
            <a:r>
              <a:rPr lang="en-US" sz="1500" i="1" dirty="0" smtClean="0">
                <a:latin typeface="Times New Roman" pitchFamily="18" charset="0"/>
                <a:cs typeface="Times New Roman" pitchFamily="18" charset="0"/>
              </a:rPr>
              <a:t>y</a:t>
            </a:r>
            <a:r>
              <a:rPr lang="en-US" sz="1500" dirty="0" smtClean="0">
                <a:latin typeface="Times New Roman" pitchFamily="18" charset="0"/>
                <a:cs typeface="Times New Roman" pitchFamily="18" charset="0"/>
              </a:rPr>
              <a:t>, </a:t>
            </a:r>
            <a:r>
              <a:rPr lang="en-US" sz="1500" i="1" dirty="0" smtClean="0">
                <a:latin typeface="Times New Roman" pitchFamily="18" charset="0"/>
                <a:cs typeface="Times New Roman" pitchFamily="18" charset="0"/>
              </a:rPr>
              <a:t>a</a:t>
            </a:r>
            <a:r>
              <a:rPr lang="en-US" sz="1500" dirty="0" smtClean="0">
                <a:latin typeface="Times New Roman" pitchFamily="18" charset="0"/>
                <a:cs typeface="Times New Roman" pitchFamily="18" charset="0"/>
              </a:rPr>
              <a:t>)</a:t>
            </a:r>
            <a:endParaRPr lang="en-US" sz="1500" dirty="0">
              <a:latin typeface="Times New Roman" pitchFamily="18" charset="0"/>
              <a:cs typeface="Times New Roman" pitchFamily="18" charset="0"/>
            </a:endParaRPr>
          </a:p>
        </p:txBody>
      </p:sp>
      <p:cxnSp>
        <p:nvCxnSpPr>
          <p:cNvPr id="362" name="Straight Connector 361"/>
          <p:cNvCxnSpPr/>
          <p:nvPr/>
        </p:nvCxnSpPr>
        <p:spPr>
          <a:xfrm>
            <a:off x="4886698" y="5315635"/>
            <a:ext cx="3955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3" name="Straight Connector 362"/>
          <p:cNvCxnSpPr/>
          <p:nvPr/>
        </p:nvCxnSpPr>
        <p:spPr>
          <a:xfrm>
            <a:off x="5039098" y="5696635"/>
            <a:ext cx="2431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4" name="Straight Connector 363"/>
          <p:cNvCxnSpPr/>
          <p:nvPr/>
        </p:nvCxnSpPr>
        <p:spPr>
          <a:xfrm rot="5400000">
            <a:off x="4848598" y="5506135"/>
            <a:ext cx="381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5" name="Straight Connector 364"/>
          <p:cNvCxnSpPr/>
          <p:nvPr/>
        </p:nvCxnSpPr>
        <p:spPr>
          <a:xfrm rot="5400000">
            <a:off x="4124698" y="4782235"/>
            <a:ext cx="1066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6" name="Straight Connector 365"/>
          <p:cNvCxnSpPr/>
          <p:nvPr/>
        </p:nvCxnSpPr>
        <p:spPr>
          <a:xfrm rot="5400000">
            <a:off x="4277098" y="4248835"/>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67" name="Rectangle 366"/>
          <p:cNvSpPr/>
          <p:nvPr/>
        </p:nvSpPr>
        <p:spPr>
          <a:xfrm>
            <a:off x="4658098" y="5160258"/>
            <a:ext cx="274434" cy="307777"/>
          </a:xfrm>
          <a:prstGeom prst="rect">
            <a:avLst/>
          </a:prstGeom>
        </p:spPr>
        <p:txBody>
          <a:bodyPr wrap="square">
            <a:spAutoFit/>
          </a:bodyPr>
          <a:lstStyle/>
          <a:p>
            <a:r>
              <a:rPr lang="en-US" sz="1400" i="1" dirty="0" smtClean="0">
                <a:latin typeface="Times New Roman" pitchFamily="18" charset="0"/>
                <a:cs typeface="Times New Roman" pitchFamily="18" charset="0"/>
              </a:rPr>
              <a:t>a</a:t>
            </a:r>
            <a:endParaRPr lang="en-US" sz="1400" dirty="0"/>
          </a:p>
        </p:txBody>
      </p:sp>
      <p:sp>
        <p:nvSpPr>
          <p:cNvPr id="368" name="Freeform 367"/>
          <p:cNvSpPr/>
          <p:nvPr/>
        </p:nvSpPr>
        <p:spPr>
          <a:xfrm>
            <a:off x="4658098" y="5315635"/>
            <a:ext cx="228600" cy="76200"/>
          </a:xfrm>
          <a:custGeom>
            <a:avLst/>
            <a:gdLst>
              <a:gd name="connsiteX0" fmla="*/ 217714 w 217714"/>
              <a:gd name="connsiteY0" fmla="*/ 0 h 139700"/>
              <a:gd name="connsiteX1" fmla="*/ 152400 w 217714"/>
              <a:gd name="connsiteY1" fmla="*/ 119743 h 139700"/>
              <a:gd name="connsiteX2" fmla="*/ 54428 w 217714"/>
              <a:gd name="connsiteY2" fmla="*/ 119743 h 139700"/>
              <a:gd name="connsiteX3" fmla="*/ 0 w 217714"/>
              <a:gd name="connsiteY3" fmla="*/ 21772 h 139700"/>
              <a:gd name="connsiteX4" fmla="*/ 0 w 217714"/>
              <a:gd name="connsiteY4" fmla="*/ 21772 h 1397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714" h="139700">
                <a:moveTo>
                  <a:pt x="217714" y="0"/>
                </a:moveTo>
                <a:cubicBezTo>
                  <a:pt x="198664" y="49893"/>
                  <a:pt x="179614" y="99786"/>
                  <a:pt x="152400" y="119743"/>
                </a:cubicBezTo>
                <a:cubicBezTo>
                  <a:pt x="125186" y="139700"/>
                  <a:pt x="79828" y="136072"/>
                  <a:pt x="54428" y="119743"/>
                </a:cubicBezTo>
                <a:cubicBezTo>
                  <a:pt x="29028" y="103415"/>
                  <a:pt x="0" y="21772"/>
                  <a:pt x="0" y="21772"/>
                </a:cubicBezTo>
                <a:lnTo>
                  <a:pt x="0" y="21772"/>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369" name="Straight Connector 368"/>
          <p:cNvCxnSpPr/>
          <p:nvPr/>
        </p:nvCxnSpPr>
        <p:spPr>
          <a:xfrm>
            <a:off x="3210298" y="3059667"/>
            <a:ext cx="21291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0" name="Straight Connector 369"/>
          <p:cNvCxnSpPr/>
          <p:nvPr/>
        </p:nvCxnSpPr>
        <p:spPr>
          <a:xfrm>
            <a:off x="2372098" y="2477869"/>
            <a:ext cx="105111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1" name="Straight Connector 370"/>
          <p:cNvCxnSpPr/>
          <p:nvPr/>
        </p:nvCxnSpPr>
        <p:spPr>
          <a:xfrm rot="5400000">
            <a:off x="2919399" y="2768768"/>
            <a:ext cx="58179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2" name="Rectangle 371"/>
          <p:cNvSpPr/>
          <p:nvPr/>
        </p:nvSpPr>
        <p:spPr>
          <a:xfrm>
            <a:off x="3713493" y="2279302"/>
            <a:ext cx="856325" cy="323165"/>
          </a:xfrm>
          <a:prstGeom prst="rect">
            <a:avLst/>
          </a:prstGeom>
        </p:spPr>
        <p:txBody>
          <a:bodyPr wrap="none">
            <a:spAutoFit/>
          </a:bodyPr>
          <a:lstStyle/>
          <a:p>
            <a:r>
              <a:rPr lang="en-US" sz="1500" i="1" dirty="0" smtClean="0">
                <a:latin typeface="Times New Roman" pitchFamily="18" charset="0"/>
                <a:cs typeface="Times New Roman" pitchFamily="18" charset="0"/>
              </a:rPr>
              <a:t>f </a:t>
            </a:r>
            <a:r>
              <a:rPr lang="en-US" sz="1500" dirty="0" smtClean="0">
                <a:latin typeface="Times New Roman" pitchFamily="18" charset="0"/>
                <a:cs typeface="Times New Roman" pitchFamily="18" charset="0"/>
              </a:rPr>
              <a:t>(</a:t>
            </a:r>
            <a:r>
              <a:rPr lang="en-US" sz="1500" i="1" dirty="0" err="1" smtClean="0">
                <a:latin typeface="Times New Roman" pitchFamily="18" charset="0"/>
                <a:cs typeface="Times New Roman" pitchFamily="18" charset="0"/>
              </a:rPr>
              <a:t>x</a:t>
            </a:r>
            <a:r>
              <a:rPr lang="en-US" sz="1500" baseline="-25000" dirty="0" err="1" smtClean="0">
                <a:latin typeface="Times New Roman" pitchFamily="18" charset="0"/>
                <a:cs typeface="Times New Roman" pitchFamily="18" charset="0"/>
              </a:rPr>
              <a:t>γ</a:t>
            </a:r>
            <a:r>
              <a:rPr lang="en-US" sz="1500" dirty="0" smtClean="0">
                <a:latin typeface="Times New Roman" pitchFamily="18" charset="0"/>
                <a:cs typeface="Times New Roman" pitchFamily="18" charset="0"/>
              </a:rPr>
              <a:t>, </a:t>
            </a:r>
            <a:r>
              <a:rPr lang="en-US" sz="1500" i="1" dirty="0" err="1" smtClean="0">
                <a:latin typeface="Times New Roman" pitchFamily="18" charset="0"/>
                <a:cs typeface="Times New Roman" pitchFamily="18" charset="0"/>
              </a:rPr>
              <a:t>m</a:t>
            </a:r>
            <a:r>
              <a:rPr lang="en-US" sz="1500" baseline="-25000" dirty="0" err="1" smtClean="0">
                <a:latin typeface="Times New Roman" pitchFamily="18" charset="0"/>
                <a:cs typeface="Times New Roman" pitchFamily="18" charset="0"/>
              </a:rPr>
              <a:t>β</a:t>
            </a:r>
            <a:r>
              <a:rPr lang="en-US" sz="1500" dirty="0" smtClean="0">
                <a:latin typeface="Times New Roman" pitchFamily="18" charset="0"/>
                <a:cs typeface="Times New Roman" pitchFamily="18" charset="0"/>
              </a:rPr>
              <a:t>)</a:t>
            </a:r>
            <a:endParaRPr lang="en-US" sz="1500" dirty="0">
              <a:latin typeface="Times New Roman" pitchFamily="18" charset="0"/>
              <a:cs typeface="Times New Roman" pitchFamily="18" charset="0"/>
            </a:endParaRPr>
          </a:p>
        </p:txBody>
      </p:sp>
      <p:sp>
        <p:nvSpPr>
          <p:cNvPr id="373" name="Rectangle 372"/>
          <p:cNvSpPr/>
          <p:nvPr/>
        </p:nvSpPr>
        <p:spPr>
          <a:xfrm>
            <a:off x="3484893" y="2507902"/>
            <a:ext cx="308098" cy="323165"/>
          </a:xfrm>
          <a:prstGeom prst="rect">
            <a:avLst/>
          </a:prstGeom>
        </p:spPr>
        <p:txBody>
          <a:bodyPr wrap="square">
            <a:spAutoFit/>
          </a:bodyPr>
          <a:lstStyle/>
          <a:p>
            <a:r>
              <a:rPr lang="en-US" sz="1500" dirty="0" smtClean="0">
                <a:latin typeface="Times New Roman" pitchFamily="18" charset="0"/>
                <a:cs typeface="Times New Roman" pitchFamily="18" charset="0"/>
              </a:rPr>
              <a:t>β</a:t>
            </a:r>
            <a:endParaRPr lang="en-US" sz="1500" dirty="0">
              <a:latin typeface="Times New Roman" pitchFamily="18" charset="0"/>
              <a:cs typeface="Times New Roman" pitchFamily="18" charset="0"/>
            </a:endParaRPr>
          </a:p>
        </p:txBody>
      </p:sp>
      <p:sp>
        <p:nvSpPr>
          <p:cNvPr id="374" name="Rectangle 373"/>
          <p:cNvSpPr/>
          <p:nvPr/>
        </p:nvSpPr>
        <p:spPr>
          <a:xfrm>
            <a:off x="3484893" y="2203102"/>
            <a:ext cx="269626" cy="323165"/>
          </a:xfrm>
          <a:prstGeom prst="rect">
            <a:avLst/>
          </a:prstGeom>
        </p:spPr>
        <p:txBody>
          <a:bodyPr wrap="none">
            <a:spAutoFit/>
          </a:bodyPr>
          <a:lstStyle/>
          <a:p>
            <a:r>
              <a:rPr lang="en-US" sz="1500" dirty="0" smtClean="0">
                <a:latin typeface="Times New Roman" pitchFamily="18" charset="0"/>
                <a:cs typeface="Times New Roman" pitchFamily="18" charset="0"/>
              </a:rPr>
              <a:t>γ</a:t>
            </a:r>
            <a:endParaRPr lang="en-US" sz="1500" dirty="0">
              <a:latin typeface="Times New Roman" pitchFamily="18" charset="0"/>
              <a:cs typeface="Times New Roman" pitchFamily="18" charset="0"/>
            </a:endParaRPr>
          </a:p>
        </p:txBody>
      </p:sp>
      <p:sp>
        <p:nvSpPr>
          <p:cNvPr id="375" name="Freeform 374"/>
          <p:cNvSpPr/>
          <p:nvPr/>
        </p:nvSpPr>
        <p:spPr>
          <a:xfrm>
            <a:off x="3497350" y="2521634"/>
            <a:ext cx="248800" cy="50800"/>
          </a:xfrm>
          <a:custGeom>
            <a:avLst/>
            <a:gdLst>
              <a:gd name="connsiteX0" fmla="*/ 0 w 337457"/>
              <a:gd name="connsiteY0" fmla="*/ 45357 h 96157"/>
              <a:gd name="connsiteX1" fmla="*/ 65314 w 337457"/>
              <a:gd name="connsiteY1" fmla="*/ 78014 h 96157"/>
              <a:gd name="connsiteX2" fmla="*/ 174171 w 337457"/>
              <a:gd name="connsiteY2" fmla="*/ 1814 h 96157"/>
              <a:gd name="connsiteX3" fmla="*/ 272143 w 337457"/>
              <a:gd name="connsiteY3" fmla="*/ 88900 h 96157"/>
              <a:gd name="connsiteX4" fmla="*/ 337457 w 337457"/>
              <a:gd name="connsiteY4" fmla="*/ 45357 h 961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457" h="96157">
                <a:moveTo>
                  <a:pt x="0" y="45357"/>
                </a:moveTo>
                <a:cubicBezTo>
                  <a:pt x="18143" y="65314"/>
                  <a:pt x="36286" y="85271"/>
                  <a:pt x="65314" y="78014"/>
                </a:cubicBezTo>
                <a:cubicBezTo>
                  <a:pt x="94342" y="70757"/>
                  <a:pt x="139700" y="0"/>
                  <a:pt x="174171" y="1814"/>
                </a:cubicBezTo>
                <a:cubicBezTo>
                  <a:pt x="208642" y="3628"/>
                  <a:pt x="244929" y="81643"/>
                  <a:pt x="272143" y="88900"/>
                </a:cubicBezTo>
                <a:cubicBezTo>
                  <a:pt x="299357" y="96157"/>
                  <a:pt x="337457" y="45357"/>
                  <a:pt x="337457" y="45357"/>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500"/>
          </a:p>
        </p:txBody>
      </p:sp>
      <p:cxnSp>
        <p:nvCxnSpPr>
          <p:cNvPr id="376" name="Straight Connector 375"/>
          <p:cNvCxnSpPr/>
          <p:nvPr/>
        </p:nvCxnSpPr>
        <p:spPr>
          <a:xfrm>
            <a:off x="3497350" y="2496234"/>
            <a:ext cx="228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7" name="Rectangle 376"/>
          <p:cNvSpPr/>
          <p:nvPr/>
        </p:nvSpPr>
        <p:spPr>
          <a:xfrm>
            <a:off x="3725573" y="2861100"/>
            <a:ext cx="856325" cy="323165"/>
          </a:xfrm>
          <a:prstGeom prst="rect">
            <a:avLst/>
          </a:prstGeom>
        </p:spPr>
        <p:txBody>
          <a:bodyPr wrap="none">
            <a:spAutoFit/>
          </a:bodyPr>
          <a:lstStyle/>
          <a:p>
            <a:r>
              <a:rPr lang="en-US" sz="1500" i="1" dirty="0" smtClean="0">
                <a:latin typeface="Times New Roman" pitchFamily="18" charset="0"/>
                <a:cs typeface="Times New Roman" pitchFamily="18" charset="0"/>
              </a:rPr>
              <a:t>f </a:t>
            </a:r>
            <a:r>
              <a:rPr lang="en-US" sz="1500" dirty="0" smtClean="0">
                <a:latin typeface="Times New Roman" pitchFamily="18" charset="0"/>
                <a:cs typeface="Times New Roman" pitchFamily="18" charset="0"/>
              </a:rPr>
              <a:t>(</a:t>
            </a:r>
            <a:r>
              <a:rPr lang="en-US" sz="1500" i="1" dirty="0" err="1" smtClean="0">
                <a:latin typeface="Times New Roman" pitchFamily="18" charset="0"/>
                <a:cs typeface="Times New Roman" pitchFamily="18" charset="0"/>
              </a:rPr>
              <a:t>y</a:t>
            </a:r>
            <a:r>
              <a:rPr lang="en-US" sz="1500" baseline="-25000" dirty="0" err="1" smtClean="0">
                <a:latin typeface="Times New Roman" pitchFamily="18" charset="0"/>
                <a:cs typeface="Times New Roman" pitchFamily="18" charset="0"/>
              </a:rPr>
              <a:t>γ</a:t>
            </a:r>
            <a:r>
              <a:rPr lang="en-US" sz="1500" dirty="0" smtClean="0">
                <a:latin typeface="Times New Roman" pitchFamily="18" charset="0"/>
                <a:cs typeface="Times New Roman" pitchFamily="18" charset="0"/>
              </a:rPr>
              <a:t>, </a:t>
            </a:r>
            <a:r>
              <a:rPr lang="en-US" sz="1500" i="1" dirty="0" err="1" smtClean="0">
                <a:latin typeface="Times New Roman" pitchFamily="18" charset="0"/>
                <a:cs typeface="Times New Roman" pitchFamily="18" charset="0"/>
              </a:rPr>
              <a:t>m</a:t>
            </a:r>
            <a:r>
              <a:rPr lang="en-US" sz="1500" baseline="-25000" dirty="0" err="1" smtClean="0">
                <a:latin typeface="Times New Roman" pitchFamily="18" charset="0"/>
                <a:cs typeface="Times New Roman" pitchFamily="18" charset="0"/>
              </a:rPr>
              <a:t>β</a:t>
            </a:r>
            <a:r>
              <a:rPr lang="en-US" sz="1500" dirty="0" smtClean="0">
                <a:latin typeface="Times New Roman" pitchFamily="18" charset="0"/>
                <a:cs typeface="Times New Roman" pitchFamily="18" charset="0"/>
              </a:rPr>
              <a:t>)</a:t>
            </a:r>
            <a:endParaRPr lang="en-US" sz="1500" dirty="0">
              <a:latin typeface="Times New Roman" pitchFamily="18" charset="0"/>
              <a:cs typeface="Times New Roman" pitchFamily="18" charset="0"/>
            </a:endParaRPr>
          </a:p>
        </p:txBody>
      </p:sp>
      <p:sp>
        <p:nvSpPr>
          <p:cNvPr id="378" name="Rectangle 377"/>
          <p:cNvSpPr/>
          <p:nvPr/>
        </p:nvSpPr>
        <p:spPr>
          <a:xfrm>
            <a:off x="3496973" y="3059667"/>
            <a:ext cx="308098" cy="323165"/>
          </a:xfrm>
          <a:prstGeom prst="rect">
            <a:avLst/>
          </a:prstGeom>
        </p:spPr>
        <p:txBody>
          <a:bodyPr wrap="square">
            <a:spAutoFit/>
          </a:bodyPr>
          <a:lstStyle/>
          <a:p>
            <a:r>
              <a:rPr lang="en-US" sz="1500" dirty="0" smtClean="0">
                <a:latin typeface="Times New Roman" pitchFamily="18" charset="0"/>
                <a:cs typeface="Times New Roman" pitchFamily="18" charset="0"/>
              </a:rPr>
              <a:t>β</a:t>
            </a:r>
            <a:endParaRPr lang="en-US" sz="1500" dirty="0">
              <a:latin typeface="Times New Roman" pitchFamily="18" charset="0"/>
              <a:cs typeface="Times New Roman" pitchFamily="18" charset="0"/>
            </a:endParaRPr>
          </a:p>
        </p:txBody>
      </p:sp>
      <p:sp>
        <p:nvSpPr>
          <p:cNvPr id="379" name="Rectangle 378"/>
          <p:cNvSpPr/>
          <p:nvPr/>
        </p:nvSpPr>
        <p:spPr>
          <a:xfrm>
            <a:off x="3496973" y="2754867"/>
            <a:ext cx="269626" cy="323165"/>
          </a:xfrm>
          <a:prstGeom prst="rect">
            <a:avLst/>
          </a:prstGeom>
        </p:spPr>
        <p:txBody>
          <a:bodyPr wrap="none">
            <a:spAutoFit/>
          </a:bodyPr>
          <a:lstStyle/>
          <a:p>
            <a:r>
              <a:rPr lang="en-US" sz="1500" dirty="0" smtClean="0">
                <a:latin typeface="Times New Roman" pitchFamily="18" charset="0"/>
                <a:cs typeface="Times New Roman" pitchFamily="18" charset="0"/>
              </a:rPr>
              <a:t>γ</a:t>
            </a:r>
            <a:endParaRPr lang="en-US" sz="1500" dirty="0">
              <a:latin typeface="Times New Roman" pitchFamily="18" charset="0"/>
              <a:cs typeface="Times New Roman" pitchFamily="18" charset="0"/>
            </a:endParaRPr>
          </a:p>
        </p:txBody>
      </p:sp>
      <p:sp>
        <p:nvSpPr>
          <p:cNvPr id="380" name="Freeform 379"/>
          <p:cNvSpPr/>
          <p:nvPr/>
        </p:nvSpPr>
        <p:spPr>
          <a:xfrm>
            <a:off x="3509430" y="3059667"/>
            <a:ext cx="248800" cy="50800"/>
          </a:xfrm>
          <a:custGeom>
            <a:avLst/>
            <a:gdLst>
              <a:gd name="connsiteX0" fmla="*/ 0 w 337457"/>
              <a:gd name="connsiteY0" fmla="*/ 45357 h 96157"/>
              <a:gd name="connsiteX1" fmla="*/ 65314 w 337457"/>
              <a:gd name="connsiteY1" fmla="*/ 78014 h 96157"/>
              <a:gd name="connsiteX2" fmla="*/ 174171 w 337457"/>
              <a:gd name="connsiteY2" fmla="*/ 1814 h 96157"/>
              <a:gd name="connsiteX3" fmla="*/ 272143 w 337457"/>
              <a:gd name="connsiteY3" fmla="*/ 88900 h 96157"/>
              <a:gd name="connsiteX4" fmla="*/ 337457 w 337457"/>
              <a:gd name="connsiteY4" fmla="*/ 45357 h 961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457" h="96157">
                <a:moveTo>
                  <a:pt x="0" y="45357"/>
                </a:moveTo>
                <a:cubicBezTo>
                  <a:pt x="18143" y="65314"/>
                  <a:pt x="36286" y="85271"/>
                  <a:pt x="65314" y="78014"/>
                </a:cubicBezTo>
                <a:cubicBezTo>
                  <a:pt x="94342" y="70757"/>
                  <a:pt x="139700" y="0"/>
                  <a:pt x="174171" y="1814"/>
                </a:cubicBezTo>
                <a:cubicBezTo>
                  <a:pt x="208642" y="3628"/>
                  <a:pt x="244929" y="81643"/>
                  <a:pt x="272143" y="88900"/>
                </a:cubicBezTo>
                <a:cubicBezTo>
                  <a:pt x="299357" y="96157"/>
                  <a:pt x="337457" y="45357"/>
                  <a:pt x="337457" y="45357"/>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500"/>
          </a:p>
        </p:txBody>
      </p:sp>
      <p:cxnSp>
        <p:nvCxnSpPr>
          <p:cNvPr id="381" name="Straight Connector 380"/>
          <p:cNvCxnSpPr/>
          <p:nvPr/>
        </p:nvCxnSpPr>
        <p:spPr>
          <a:xfrm rot="5400000">
            <a:off x="2219698" y="2477869"/>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2" name="Straight Connector 381"/>
          <p:cNvCxnSpPr/>
          <p:nvPr/>
        </p:nvCxnSpPr>
        <p:spPr>
          <a:xfrm>
            <a:off x="2905498" y="3468469"/>
            <a:ext cx="5479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3" name="TextBox 382"/>
          <p:cNvSpPr txBox="1"/>
          <p:nvPr/>
        </p:nvSpPr>
        <p:spPr>
          <a:xfrm>
            <a:off x="3438898" y="3297704"/>
            <a:ext cx="679994" cy="323165"/>
          </a:xfrm>
          <a:prstGeom prst="rect">
            <a:avLst/>
          </a:prstGeom>
          <a:noFill/>
        </p:spPr>
        <p:txBody>
          <a:bodyPr wrap="none" rtlCol="0">
            <a:spAutoFit/>
          </a:bodyPr>
          <a:lstStyle/>
          <a:p>
            <a:r>
              <a:rPr lang="en-US" sz="1500" i="1" dirty="0" smtClean="0">
                <a:latin typeface="Times New Roman" pitchFamily="18" charset="0"/>
                <a:cs typeface="Times New Roman" pitchFamily="18" charset="0"/>
              </a:rPr>
              <a:t>f </a:t>
            </a:r>
            <a:r>
              <a:rPr lang="en-US" sz="1500" dirty="0" smtClean="0">
                <a:latin typeface="Times New Roman" pitchFamily="18" charset="0"/>
                <a:cs typeface="Times New Roman" pitchFamily="18" charset="0"/>
              </a:rPr>
              <a:t>(</a:t>
            </a:r>
            <a:r>
              <a:rPr lang="en-US" sz="1500" i="1" dirty="0" smtClean="0">
                <a:latin typeface="Times New Roman" pitchFamily="18" charset="0"/>
                <a:cs typeface="Times New Roman" pitchFamily="18" charset="0"/>
              </a:rPr>
              <a:t>y</a:t>
            </a:r>
            <a:r>
              <a:rPr lang="en-US" sz="1500" dirty="0" smtClean="0">
                <a:latin typeface="Times New Roman" pitchFamily="18" charset="0"/>
                <a:cs typeface="Times New Roman" pitchFamily="18" charset="0"/>
              </a:rPr>
              <a:t>, </a:t>
            </a:r>
            <a:r>
              <a:rPr lang="en-US" sz="1500" i="1" dirty="0" smtClean="0">
                <a:latin typeface="Times New Roman" pitchFamily="18" charset="0"/>
                <a:cs typeface="Times New Roman" pitchFamily="18" charset="0"/>
              </a:rPr>
              <a:t>x</a:t>
            </a:r>
            <a:r>
              <a:rPr lang="en-US" sz="1500" dirty="0" smtClean="0">
                <a:latin typeface="Times New Roman" pitchFamily="18" charset="0"/>
                <a:cs typeface="Times New Roman" pitchFamily="18" charset="0"/>
              </a:rPr>
              <a:t>)</a:t>
            </a:r>
            <a:endParaRPr lang="en-US" sz="1500" dirty="0">
              <a:latin typeface="Times New Roman" pitchFamily="18" charset="0"/>
              <a:cs typeface="Times New Roman" pitchFamily="18" charset="0"/>
            </a:endParaRPr>
          </a:p>
        </p:txBody>
      </p:sp>
      <p:cxnSp>
        <p:nvCxnSpPr>
          <p:cNvPr id="384" name="Straight Connector 383"/>
          <p:cNvCxnSpPr/>
          <p:nvPr/>
        </p:nvCxnSpPr>
        <p:spPr>
          <a:xfrm rot="5400000">
            <a:off x="2401015" y="2982354"/>
            <a:ext cx="1008967"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5" name="Straight Connector 384"/>
          <p:cNvCxnSpPr/>
          <p:nvPr/>
        </p:nvCxnSpPr>
        <p:spPr>
          <a:xfrm>
            <a:off x="2600698" y="3886200"/>
            <a:ext cx="84730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6" name="Straight Connector 385"/>
          <p:cNvCxnSpPr/>
          <p:nvPr/>
        </p:nvCxnSpPr>
        <p:spPr>
          <a:xfrm rot="16200000" flipH="1">
            <a:off x="1905715" y="3172853"/>
            <a:ext cx="1389967"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87" name="Rectangle 386"/>
          <p:cNvSpPr/>
          <p:nvPr/>
        </p:nvSpPr>
        <p:spPr>
          <a:xfrm>
            <a:off x="3433483" y="3563035"/>
            <a:ext cx="285656" cy="323165"/>
          </a:xfrm>
          <a:prstGeom prst="rect">
            <a:avLst/>
          </a:prstGeom>
        </p:spPr>
        <p:txBody>
          <a:bodyPr wrap="none">
            <a:spAutoFit/>
          </a:bodyPr>
          <a:lstStyle/>
          <a:p>
            <a:r>
              <a:rPr lang="en-US" sz="1500" dirty="0" smtClean="0"/>
              <a:t>δ</a:t>
            </a:r>
            <a:endParaRPr lang="en-US" sz="1500" dirty="0"/>
          </a:p>
        </p:txBody>
      </p:sp>
      <p:sp>
        <p:nvSpPr>
          <p:cNvPr id="388" name="Rectangle 387"/>
          <p:cNvSpPr/>
          <p:nvPr/>
        </p:nvSpPr>
        <p:spPr>
          <a:xfrm>
            <a:off x="3433483" y="3867835"/>
            <a:ext cx="304800" cy="323165"/>
          </a:xfrm>
          <a:prstGeom prst="rect">
            <a:avLst/>
          </a:prstGeom>
        </p:spPr>
        <p:txBody>
          <a:bodyPr wrap="square">
            <a:spAutoFit/>
          </a:bodyPr>
          <a:lstStyle/>
          <a:p>
            <a:pPr algn="ctr"/>
            <a:r>
              <a:rPr lang="en-US" sz="1500" dirty="0" smtClean="0">
                <a:latin typeface="Times New Roman" pitchFamily="18" charset="0"/>
                <a:cs typeface="Times New Roman" pitchFamily="18" charset="0"/>
              </a:rPr>
              <a:t>ɛ</a:t>
            </a:r>
            <a:endParaRPr lang="en-US" sz="1500" dirty="0">
              <a:latin typeface="Times New Roman" pitchFamily="18" charset="0"/>
              <a:cs typeface="Times New Roman" pitchFamily="18" charset="0"/>
            </a:endParaRPr>
          </a:p>
        </p:txBody>
      </p:sp>
      <p:sp>
        <p:nvSpPr>
          <p:cNvPr id="389" name="TextBox 388"/>
          <p:cNvSpPr txBox="1"/>
          <p:nvPr/>
        </p:nvSpPr>
        <p:spPr>
          <a:xfrm>
            <a:off x="3433483" y="3715435"/>
            <a:ext cx="304800" cy="323165"/>
          </a:xfrm>
          <a:prstGeom prst="rect">
            <a:avLst/>
          </a:prstGeom>
          <a:noFill/>
        </p:spPr>
        <p:txBody>
          <a:bodyPr wrap="square" rtlCol="0">
            <a:spAutoFit/>
          </a:bodyPr>
          <a:lstStyle/>
          <a:p>
            <a:pPr algn="ctr"/>
            <a:r>
              <a:rPr lang="en-US" sz="1500" dirty="0" smtClean="0">
                <a:latin typeface="Times New Roman" pitchFamily="18" charset="0"/>
                <a:cs typeface="Times New Roman" pitchFamily="18" charset="0"/>
              </a:rPr>
              <a:t>I</a:t>
            </a:r>
            <a:endParaRPr lang="en-US" sz="1500" dirty="0">
              <a:latin typeface="Times New Roman" pitchFamily="18" charset="0"/>
              <a:cs typeface="Times New Roman" pitchFamily="18" charset="0"/>
            </a:endParaRPr>
          </a:p>
        </p:txBody>
      </p:sp>
      <p:sp>
        <p:nvSpPr>
          <p:cNvPr id="390" name="TextBox 389"/>
          <p:cNvSpPr txBox="1"/>
          <p:nvPr/>
        </p:nvSpPr>
        <p:spPr>
          <a:xfrm>
            <a:off x="3585883" y="3697070"/>
            <a:ext cx="691215" cy="323165"/>
          </a:xfrm>
          <a:prstGeom prst="rect">
            <a:avLst/>
          </a:prstGeom>
          <a:noFill/>
        </p:spPr>
        <p:txBody>
          <a:bodyPr wrap="none" rtlCol="0">
            <a:spAutoFit/>
          </a:bodyPr>
          <a:lstStyle/>
          <a:p>
            <a:r>
              <a:rPr lang="en-US" sz="1500" i="1" dirty="0" smtClean="0">
                <a:latin typeface="Times New Roman" pitchFamily="18" charset="0"/>
                <a:cs typeface="Times New Roman" pitchFamily="18" charset="0"/>
              </a:rPr>
              <a:t>f </a:t>
            </a:r>
            <a:r>
              <a:rPr lang="en-US" sz="1500" dirty="0" smtClean="0">
                <a:latin typeface="Times New Roman" pitchFamily="18" charset="0"/>
                <a:cs typeface="Times New Roman" pitchFamily="18" charset="0"/>
              </a:rPr>
              <a:t>(</a:t>
            </a:r>
            <a:r>
              <a:rPr lang="en-US" sz="1500" dirty="0" smtClean="0"/>
              <a:t>δ</a:t>
            </a:r>
            <a:r>
              <a:rPr lang="en-US" sz="1500" dirty="0" smtClean="0">
                <a:latin typeface="Times New Roman" pitchFamily="18" charset="0"/>
                <a:cs typeface="Times New Roman" pitchFamily="18" charset="0"/>
              </a:rPr>
              <a:t>, ɛ)</a:t>
            </a:r>
            <a:endParaRPr lang="en-US" sz="1500" dirty="0">
              <a:latin typeface="Times New Roman" pitchFamily="18" charset="0"/>
              <a:cs typeface="Times New Roman" pitchFamily="18" charset="0"/>
            </a:endParaRPr>
          </a:p>
        </p:txBody>
      </p:sp>
      <p:cxnSp>
        <p:nvCxnSpPr>
          <p:cNvPr id="391" name="Straight Connector 390"/>
          <p:cNvCxnSpPr/>
          <p:nvPr/>
        </p:nvCxnSpPr>
        <p:spPr>
          <a:xfrm>
            <a:off x="6446795" y="3011270"/>
            <a:ext cx="21291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2" name="Straight Connector 391"/>
          <p:cNvCxnSpPr/>
          <p:nvPr/>
        </p:nvCxnSpPr>
        <p:spPr>
          <a:xfrm>
            <a:off x="5760995" y="2496235"/>
            <a:ext cx="89871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3" name="Straight Connector 392"/>
          <p:cNvCxnSpPr/>
          <p:nvPr/>
        </p:nvCxnSpPr>
        <p:spPr>
          <a:xfrm rot="16200000" flipH="1">
            <a:off x="6189278" y="2753752"/>
            <a:ext cx="515037" cy="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94" name="Rectangle 393"/>
          <p:cNvSpPr/>
          <p:nvPr/>
        </p:nvSpPr>
        <p:spPr>
          <a:xfrm>
            <a:off x="6949990" y="2242572"/>
            <a:ext cx="856325" cy="323165"/>
          </a:xfrm>
          <a:prstGeom prst="rect">
            <a:avLst/>
          </a:prstGeom>
        </p:spPr>
        <p:txBody>
          <a:bodyPr wrap="none">
            <a:spAutoFit/>
          </a:bodyPr>
          <a:lstStyle/>
          <a:p>
            <a:r>
              <a:rPr lang="en-US" sz="1500" i="1" dirty="0" smtClean="0">
                <a:latin typeface="Times New Roman" pitchFamily="18" charset="0"/>
                <a:cs typeface="Times New Roman" pitchFamily="18" charset="0"/>
              </a:rPr>
              <a:t>f </a:t>
            </a:r>
            <a:r>
              <a:rPr lang="en-US" sz="1500" dirty="0" smtClean="0">
                <a:latin typeface="Times New Roman" pitchFamily="18" charset="0"/>
                <a:cs typeface="Times New Roman" pitchFamily="18" charset="0"/>
              </a:rPr>
              <a:t>(</a:t>
            </a:r>
            <a:r>
              <a:rPr lang="en-US" sz="1500" i="1" dirty="0" err="1" smtClean="0">
                <a:latin typeface="Times New Roman" pitchFamily="18" charset="0"/>
                <a:cs typeface="Times New Roman" pitchFamily="18" charset="0"/>
              </a:rPr>
              <a:t>m</a:t>
            </a:r>
            <a:r>
              <a:rPr lang="en-US" sz="1500" baseline="-25000" dirty="0" err="1" smtClean="0">
                <a:latin typeface="Times New Roman" pitchFamily="18" charset="0"/>
                <a:cs typeface="Times New Roman" pitchFamily="18" charset="0"/>
              </a:rPr>
              <a:t>γ</a:t>
            </a:r>
            <a:r>
              <a:rPr lang="en-US" sz="1500" dirty="0" smtClean="0">
                <a:latin typeface="Times New Roman" pitchFamily="18" charset="0"/>
                <a:cs typeface="Times New Roman" pitchFamily="18" charset="0"/>
              </a:rPr>
              <a:t>, </a:t>
            </a:r>
            <a:r>
              <a:rPr lang="en-US" sz="1500" i="1" dirty="0" err="1" smtClean="0">
                <a:latin typeface="Times New Roman" pitchFamily="18" charset="0"/>
                <a:cs typeface="Times New Roman" pitchFamily="18" charset="0"/>
              </a:rPr>
              <a:t>x</a:t>
            </a:r>
            <a:r>
              <a:rPr lang="en-US" sz="1500" baseline="-25000" dirty="0" err="1" smtClean="0">
                <a:latin typeface="Times New Roman" pitchFamily="18" charset="0"/>
                <a:cs typeface="Times New Roman" pitchFamily="18" charset="0"/>
              </a:rPr>
              <a:t>β</a:t>
            </a:r>
            <a:r>
              <a:rPr lang="en-US" sz="1500" dirty="0" smtClean="0">
                <a:latin typeface="Times New Roman" pitchFamily="18" charset="0"/>
                <a:cs typeface="Times New Roman" pitchFamily="18" charset="0"/>
              </a:rPr>
              <a:t>)</a:t>
            </a:r>
            <a:endParaRPr lang="en-US" sz="1500" dirty="0">
              <a:latin typeface="Times New Roman" pitchFamily="18" charset="0"/>
              <a:cs typeface="Times New Roman" pitchFamily="18" charset="0"/>
            </a:endParaRPr>
          </a:p>
        </p:txBody>
      </p:sp>
      <p:sp>
        <p:nvSpPr>
          <p:cNvPr id="395" name="Rectangle 394"/>
          <p:cNvSpPr/>
          <p:nvPr/>
        </p:nvSpPr>
        <p:spPr>
          <a:xfrm>
            <a:off x="6721390" y="2471172"/>
            <a:ext cx="308098" cy="323165"/>
          </a:xfrm>
          <a:prstGeom prst="rect">
            <a:avLst/>
          </a:prstGeom>
        </p:spPr>
        <p:txBody>
          <a:bodyPr wrap="square">
            <a:spAutoFit/>
          </a:bodyPr>
          <a:lstStyle/>
          <a:p>
            <a:r>
              <a:rPr lang="en-US" sz="1500" dirty="0" smtClean="0">
                <a:latin typeface="Times New Roman" pitchFamily="18" charset="0"/>
                <a:cs typeface="Times New Roman" pitchFamily="18" charset="0"/>
              </a:rPr>
              <a:t>β</a:t>
            </a:r>
            <a:endParaRPr lang="en-US" sz="1500" dirty="0">
              <a:latin typeface="Times New Roman" pitchFamily="18" charset="0"/>
              <a:cs typeface="Times New Roman" pitchFamily="18" charset="0"/>
            </a:endParaRPr>
          </a:p>
        </p:txBody>
      </p:sp>
      <p:sp>
        <p:nvSpPr>
          <p:cNvPr id="396" name="Rectangle 395"/>
          <p:cNvSpPr/>
          <p:nvPr/>
        </p:nvSpPr>
        <p:spPr>
          <a:xfrm>
            <a:off x="6740774" y="2136339"/>
            <a:ext cx="269626" cy="323165"/>
          </a:xfrm>
          <a:prstGeom prst="rect">
            <a:avLst/>
          </a:prstGeom>
        </p:spPr>
        <p:txBody>
          <a:bodyPr wrap="none">
            <a:spAutoFit/>
          </a:bodyPr>
          <a:lstStyle/>
          <a:p>
            <a:r>
              <a:rPr lang="en-US" sz="1500" dirty="0" smtClean="0">
                <a:latin typeface="Times New Roman" pitchFamily="18" charset="0"/>
                <a:cs typeface="Times New Roman" pitchFamily="18" charset="0"/>
              </a:rPr>
              <a:t>γ</a:t>
            </a:r>
            <a:endParaRPr lang="en-US" sz="1500" dirty="0">
              <a:latin typeface="Times New Roman" pitchFamily="18" charset="0"/>
              <a:cs typeface="Times New Roman" pitchFamily="18" charset="0"/>
            </a:endParaRPr>
          </a:p>
        </p:txBody>
      </p:sp>
      <p:sp>
        <p:nvSpPr>
          <p:cNvPr id="397" name="Freeform 396"/>
          <p:cNvSpPr/>
          <p:nvPr/>
        </p:nvSpPr>
        <p:spPr>
          <a:xfrm>
            <a:off x="6733847" y="2484904"/>
            <a:ext cx="248800" cy="50800"/>
          </a:xfrm>
          <a:custGeom>
            <a:avLst/>
            <a:gdLst>
              <a:gd name="connsiteX0" fmla="*/ 0 w 337457"/>
              <a:gd name="connsiteY0" fmla="*/ 45357 h 96157"/>
              <a:gd name="connsiteX1" fmla="*/ 65314 w 337457"/>
              <a:gd name="connsiteY1" fmla="*/ 78014 h 96157"/>
              <a:gd name="connsiteX2" fmla="*/ 174171 w 337457"/>
              <a:gd name="connsiteY2" fmla="*/ 1814 h 96157"/>
              <a:gd name="connsiteX3" fmla="*/ 272143 w 337457"/>
              <a:gd name="connsiteY3" fmla="*/ 88900 h 96157"/>
              <a:gd name="connsiteX4" fmla="*/ 337457 w 337457"/>
              <a:gd name="connsiteY4" fmla="*/ 45357 h 961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457" h="96157">
                <a:moveTo>
                  <a:pt x="0" y="45357"/>
                </a:moveTo>
                <a:cubicBezTo>
                  <a:pt x="18143" y="65314"/>
                  <a:pt x="36286" y="85271"/>
                  <a:pt x="65314" y="78014"/>
                </a:cubicBezTo>
                <a:cubicBezTo>
                  <a:pt x="94342" y="70757"/>
                  <a:pt x="139700" y="0"/>
                  <a:pt x="174171" y="1814"/>
                </a:cubicBezTo>
                <a:cubicBezTo>
                  <a:pt x="208642" y="3628"/>
                  <a:pt x="244929" y="81643"/>
                  <a:pt x="272143" y="88900"/>
                </a:cubicBezTo>
                <a:cubicBezTo>
                  <a:pt x="299357" y="96157"/>
                  <a:pt x="337457" y="45357"/>
                  <a:pt x="337457" y="45357"/>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500"/>
          </a:p>
        </p:txBody>
      </p:sp>
      <p:cxnSp>
        <p:nvCxnSpPr>
          <p:cNvPr id="398" name="Straight Connector 397"/>
          <p:cNvCxnSpPr/>
          <p:nvPr/>
        </p:nvCxnSpPr>
        <p:spPr>
          <a:xfrm>
            <a:off x="6733847" y="2459504"/>
            <a:ext cx="228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99" name="Rectangle 398"/>
          <p:cNvSpPr/>
          <p:nvPr/>
        </p:nvSpPr>
        <p:spPr>
          <a:xfrm>
            <a:off x="6962070" y="2824370"/>
            <a:ext cx="856325" cy="323165"/>
          </a:xfrm>
          <a:prstGeom prst="rect">
            <a:avLst/>
          </a:prstGeom>
        </p:spPr>
        <p:txBody>
          <a:bodyPr wrap="none">
            <a:spAutoFit/>
          </a:bodyPr>
          <a:lstStyle/>
          <a:p>
            <a:r>
              <a:rPr lang="en-US" sz="1500" i="1" dirty="0" smtClean="0">
                <a:latin typeface="Times New Roman" pitchFamily="18" charset="0"/>
                <a:cs typeface="Times New Roman" pitchFamily="18" charset="0"/>
              </a:rPr>
              <a:t>f </a:t>
            </a:r>
            <a:r>
              <a:rPr lang="en-US" sz="1500" dirty="0" smtClean="0">
                <a:latin typeface="Times New Roman" pitchFamily="18" charset="0"/>
                <a:cs typeface="Times New Roman" pitchFamily="18" charset="0"/>
              </a:rPr>
              <a:t>(</a:t>
            </a:r>
            <a:r>
              <a:rPr lang="en-US" sz="1500" i="1" dirty="0" err="1" smtClean="0">
                <a:latin typeface="Times New Roman" pitchFamily="18" charset="0"/>
                <a:cs typeface="Times New Roman" pitchFamily="18" charset="0"/>
              </a:rPr>
              <a:t>x</a:t>
            </a:r>
            <a:r>
              <a:rPr lang="en-US" sz="1500" baseline="-25000" dirty="0" err="1" smtClean="0">
                <a:latin typeface="Times New Roman" pitchFamily="18" charset="0"/>
                <a:cs typeface="Times New Roman" pitchFamily="18" charset="0"/>
              </a:rPr>
              <a:t>γ</a:t>
            </a:r>
            <a:r>
              <a:rPr lang="en-US" sz="1500" dirty="0" smtClean="0">
                <a:latin typeface="Times New Roman" pitchFamily="18" charset="0"/>
                <a:cs typeface="Times New Roman" pitchFamily="18" charset="0"/>
              </a:rPr>
              <a:t>, </a:t>
            </a:r>
            <a:r>
              <a:rPr lang="en-US" sz="1500" i="1" dirty="0" err="1" smtClean="0">
                <a:latin typeface="Times New Roman" pitchFamily="18" charset="0"/>
                <a:cs typeface="Times New Roman" pitchFamily="18" charset="0"/>
              </a:rPr>
              <a:t>m</a:t>
            </a:r>
            <a:r>
              <a:rPr lang="en-US" sz="1500" baseline="-25000" dirty="0" err="1" smtClean="0">
                <a:latin typeface="Times New Roman" pitchFamily="18" charset="0"/>
                <a:cs typeface="Times New Roman" pitchFamily="18" charset="0"/>
              </a:rPr>
              <a:t>β</a:t>
            </a:r>
            <a:r>
              <a:rPr lang="en-US" sz="1500" dirty="0" smtClean="0">
                <a:latin typeface="Times New Roman" pitchFamily="18" charset="0"/>
                <a:cs typeface="Times New Roman" pitchFamily="18" charset="0"/>
              </a:rPr>
              <a:t>)</a:t>
            </a:r>
            <a:endParaRPr lang="en-US" sz="1500" dirty="0">
              <a:latin typeface="Times New Roman" pitchFamily="18" charset="0"/>
              <a:cs typeface="Times New Roman" pitchFamily="18" charset="0"/>
            </a:endParaRPr>
          </a:p>
        </p:txBody>
      </p:sp>
      <p:sp>
        <p:nvSpPr>
          <p:cNvPr id="400" name="Rectangle 399"/>
          <p:cNvSpPr/>
          <p:nvPr/>
        </p:nvSpPr>
        <p:spPr>
          <a:xfrm>
            <a:off x="6733470" y="3022937"/>
            <a:ext cx="308098" cy="323165"/>
          </a:xfrm>
          <a:prstGeom prst="rect">
            <a:avLst/>
          </a:prstGeom>
        </p:spPr>
        <p:txBody>
          <a:bodyPr wrap="square">
            <a:spAutoFit/>
          </a:bodyPr>
          <a:lstStyle/>
          <a:p>
            <a:r>
              <a:rPr lang="en-US" sz="1500" dirty="0" smtClean="0">
                <a:latin typeface="Times New Roman" pitchFamily="18" charset="0"/>
                <a:cs typeface="Times New Roman" pitchFamily="18" charset="0"/>
              </a:rPr>
              <a:t>β</a:t>
            </a:r>
            <a:endParaRPr lang="en-US" sz="1500" dirty="0">
              <a:latin typeface="Times New Roman" pitchFamily="18" charset="0"/>
              <a:cs typeface="Times New Roman" pitchFamily="18" charset="0"/>
            </a:endParaRPr>
          </a:p>
        </p:txBody>
      </p:sp>
      <p:sp>
        <p:nvSpPr>
          <p:cNvPr id="401" name="Rectangle 400"/>
          <p:cNvSpPr/>
          <p:nvPr/>
        </p:nvSpPr>
        <p:spPr>
          <a:xfrm>
            <a:off x="6733470" y="2718137"/>
            <a:ext cx="269626" cy="323165"/>
          </a:xfrm>
          <a:prstGeom prst="rect">
            <a:avLst/>
          </a:prstGeom>
        </p:spPr>
        <p:txBody>
          <a:bodyPr wrap="none">
            <a:spAutoFit/>
          </a:bodyPr>
          <a:lstStyle/>
          <a:p>
            <a:r>
              <a:rPr lang="en-US" sz="1500" dirty="0" smtClean="0">
                <a:latin typeface="Times New Roman" pitchFamily="18" charset="0"/>
                <a:cs typeface="Times New Roman" pitchFamily="18" charset="0"/>
              </a:rPr>
              <a:t>γ</a:t>
            </a:r>
            <a:endParaRPr lang="en-US" sz="1500" dirty="0">
              <a:latin typeface="Times New Roman" pitchFamily="18" charset="0"/>
              <a:cs typeface="Times New Roman" pitchFamily="18" charset="0"/>
            </a:endParaRPr>
          </a:p>
        </p:txBody>
      </p:sp>
      <p:sp>
        <p:nvSpPr>
          <p:cNvPr id="402" name="Freeform 401"/>
          <p:cNvSpPr/>
          <p:nvPr/>
        </p:nvSpPr>
        <p:spPr>
          <a:xfrm>
            <a:off x="6745927" y="3022937"/>
            <a:ext cx="248800" cy="50800"/>
          </a:xfrm>
          <a:custGeom>
            <a:avLst/>
            <a:gdLst>
              <a:gd name="connsiteX0" fmla="*/ 0 w 337457"/>
              <a:gd name="connsiteY0" fmla="*/ 45357 h 96157"/>
              <a:gd name="connsiteX1" fmla="*/ 65314 w 337457"/>
              <a:gd name="connsiteY1" fmla="*/ 78014 h 96157"/>
              <a:gd name="connsiteX2" fmla="*/ 174171 w 337457"/>
              <a:gd name="connsiteY2" fmla="*/ 1814 h 96157"/>
              <a:gd name="connsiteX3" fmla="*/ 272143 w 337457"/>
              <a:gd name="connsiteY3" fmla="*/ 88900 h 96157"/>
              <a:gd name="connsiteX4" fmla="*/ 337457 w 337457"/>
              <a:gd name="connsiteY4" fmla="*/ 45357 h 961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457" h="96157">
                <a:moveTo>
                  <a:pt x="0" y="45357"/>
                </a:moveTo>
                <a:cubicBezTo>
                  <a:pt x="18143" y="65314"/>
                  <a:pt x="36286" y="85271"/>
                  <a:pt x="65314" y="78014"/>
                </a:cubicBezTo>
                <a:cubicBezTo>
                  <a:pt x="94342" y="70757"/>
                  <a:pt x="139700" y="0"/>
                  <a:pt x="174171" y="1814"/>
                </a:cubicBezTo>
                <a:cubicBezTo>
                  <a:pt x="208642" y="3628"/>
                  <a:pt x="244929" y="81643"/>
                  <a:pt x="272143" y="88900"/>
                </a:cubicBezTo>
                <a:cubicBezTo>
                  <a:pt x="299357" y="96157"/>
                  <a:pt x="337457" y="45357"/>
                  <a:pt x="337457" y="45357"/>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500"/>
          </a:p>
        </p:txBody>
      </p:sp>
      <p:cxnSp>
        <p:nvCxnSpPr>
          <p:cNvPr id="403" name="Straight Connector 402"/>
          <p:cNvCxnSpPr/>
          <p:nvPr/>
        </p:nvCxnSpPr>
        <p:spPr>
          <a:xfrm rot="5400000">
            <a:off x="5608595" y="2496235"/>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4" name="Straight Connector 403"/>
          <p:cNvCxnSpPr/>
          <p:nvPr/>
        </p:nvCxnSpPr>
        <p:spPr>
          <a:xfrm>
            <a:off x="6141995" y="3620870"/>
            <a:ext cx="54791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5" name="Straight Connector 404"/>
          <p:cNvCxnSpPr/>
          <p:nvPr/>
        </p:nvCxnSpPr>
        <p:spPr>
          <a:xfrm rot="16200000" flipH="1">
            <a:off x="5579679" y="3058550"/>
            <a:ext cx="1124633"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06" name="Rectangle 405"/>
          <p:cNvSpPr/>
          <p:nvPr/>
        </p:nvSpPr>
        <p:spPr>
          <a:xfrm>
            <a:off x="6751595" y="3639235"/>
            <a:ext cx="308098" cy="323165"/>
          </a:xfrm>
          <a:prstGeom prst="rect">
            <a:avLst/>
          </a:prstGeom>
        </p:spPr>
        <p:txBody>
          <a:bodyPr wrap="square">
            <a:spAutoFit/>
          </a:bodyPr>
          <a:lstStyle/>
          <a:p>
            <a:r>
              <a:rPr lang="en-US" sz="1500" dirty="0" smtClean="0">
                <a:latin typeface="Times New Roman" pitchFamily="18" charset="0"/>
                <a:cs typeface="Times New Roman" pitchFamily="18" charset="0"/>
              </a:rPr>
              <a:t>β</a:t>
            </a:r>
            <a:endParaRPr lang="en-US" sz="1500" dirty="0">
              <a:latin typeface="Times New Roman" pitchFamily="18" charset="0"/>
              <a:cs typeface="Times New Roman" pitchFamily="18" charset="0"/>
            </a:endParaRPr>
          </a:p>
        </p:txBody>
      </p:sp>
      <p:sp>
        <p:nvSpPr>
          <p:cNvPr id="407" name="Rectangle 406"/>
          <p:cNvSpPr/>
          <p:nvPr/>
        </p:nvSpPr>
        <p:spPr>
          <a:xfrm>
            <a:off x="6751595" y="3297705"/>
            <a:ext cx="269626" cy="323165"/>
          </a:xfrm>
          <a:prstGeom prst="rect">
            <a:avLst/>
          </a:prstGeom>
        </p:spPr>
        <p:txBody>
          <a:bodyPr wrap="none">
            <a:spAutoFit/>
          </a:bodyPr>
          <a:lstStyle/>
          <a:p>
            <a:r>
              <a:rPr lang="en-US" sz="1500" dirty="0" smtClean="0">
                <a:latin typeface="Times New Roman" pitchFamily="18" charset="0"/>
                <a:cs typeface="Times New Roman" pitchFamily="18" charset="0"/>
              </a:rPr>
              <a:t>γ</a:t>
            </a:r>
            <a:endParaRPr lang="en-US" sz="1500" dirty="0">
              <a:latin typeface="Times New Roman" pitchFamily="18" charset="0"/>
              <a:cs typeface="Times New Roman" pitchFamily="18" charset="0"/>
            </a:endParaRPr>
          </a:p>
        </p:txBody>
      </p:sp>
      <p:sp>
        <p:nvSpPr>
          <p:cNvPr id="408" name="Freeform 407"/>
          <p:cNvSpPr/>
          <p:nvPr/>
        </p:nvSpPr>
        <p:spPr>
          <a:xfrm>
            <a:off x="6764052" y="3664635"/>
            <a:ext cx="248800" cy="50800"/>
          </a:xfrm>
          <a:custGeom>
            <a:avLst/>
            <a:gdLst>
              <a:gd name="connsiteX0" fmla="*/ 0 w 337457"/>
              <a:gd name="connsiteY0" fmla="*/ 45357 h 96157"/>
              <a:gd name="connsiteX1" fmla="*/ 65314 w 337457"/>
              <a:gd name="connsiteY1" fmla="*/ 78014 h 96157"/>
              <a:gd name="connsiteX2" fmla="*/ 174171 w 337457"/>
              <a:gd name="connsiteY2" fmla="*/ 1814 h 96157"/>
              <a:gd name="connsiteX3" fmla="*/ 272143 w 337457"/>
              <a:gd name="connsiteY3" fmla="*/ 88900 h 96157"/>
              <a:gd name="connsiteX4" fmla="*/ 337457 w 337457"/>
              <a:gd name="connsiteY4" fmla="*/ 45357 h 961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457" h="96157">
                <a:moveTo>
                  <a:pt x="0" y="45357"/>
                </a:moveTo>
                <a:cubicBezTo>
                  <a:pt x="18143" y="65314"/>
                  <a:pt x="36286" y="85271"/>
                  <a:pt x="65314" y="78014"/>
                </a:cubicBezTo>
                <a:cubicBezTo>
                  <a:pt x="94342" y="70757"/>
                  <a:pt x="139700" y="0"/>
                  <a:pt x="174171" y="1814"/>
                </a:cubicBezTo>
                <a:cubicBezTo>
                  <a:pt x="208642" y="3628"/>
                  <a:pt x="244929" y="81643"/>
                  <a:pt x="272143" y="88900"/>
                </a:cubicBezTo>
                <a:cubicBezTo>
                  <a:pt x="299357" y="96157"/>
                  <a:pt x="337457" y="45357"/>
                  <a:pt x="337457" y="45357"/>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500"/>
          </a:p>
        </p:txBody>
      </p:sp>
      <p:sp>
        <p:nvSpPr>
          <p:cNvPr id="409" name="Rectangle 408"/>
          <p:cNvSpPr/>
          <p:nvPr/>
        </p:nvSpPr>
        <p:spPr>
          <a:xfrm>
            <a:off x="6980195" y="3450105"/>
            <a:ext cx="856325" cy="323165"/>
          </a:xfrm>
          <a:prstGeom prst="rect">
            <a:avLst/>
          </a:prstGeom>
        </p:spPr>
        <p:txBody>
          <a:bodyPr wrap="none">
            <a:spAutoFit/>
          </a:bodyPr>
          <a:lstStyle/>
          <a:p>
            <a:r>
              <a:rPr lang="en-US" sz="1500" i="1" dirty="0" smtClean="0">
                <a:latin typeface="Times New Roman" pitchFamily="18" charset="0"/>
                <a:cs typeface="Times New Roman" pitchFamily="18" charset="0"/>
              </a:rPr>
              <a:t>f </a:t>
            </a:r>
            <a:r>
              <a:rPr lang="en-US" sz="1500" dirty="0" smtClean="0">
                <a:latin typeface="Times New Roman" pitchFamily="18" charset="0"/>
                <a:cs typeface="Times New Roman" pitchFamily="18" charset="0"/>
              </a:rPr>
              <a:t>(</a:t>
            </a:r>
            <a:r>
              <a:rPr lang="en-US" sz="1500" i="1" dirty="0" err="1" smtClean="0">
                <a:latin typeface="Times New Roman" pitchFamily="18" charset="0"/>
                <a:cs typeface="Times New Roman" pitchFamily="18" charset="0"/>
              </a:rPr>
              <a:t>x</a:t>
            </a:r>
            <a:r>
              <a:rPr lang="en-US" sz="1500" baseline="-25000" dirty="0" err="1" smtClean="0">
                <a:latin typeface="Times New Roman" pitchFamily="18" charset="0"/>
                <a:cs typeface="Times New Roman" pitchFamily="18" charset="0"/>
              </a:rPr>
              <a:t>γ</a:t>
            </a:r>
            <a:r>
              <a:rPr lang="en-US" sz="1500" dirty="0" smtClean="0">
                <a:latin typeface="Times New Roman" pitchFamily="18" charset="0"/>
                <a:cs typeface="Times New Roman" pitchFamily="18" charset="0"/>
              </a:rPr>
              <a:t>, </a:t>
            </a:r>
            <a:r>
              <a:rPr lang="en-US" sz="1500" i="1" dirty="0" err="1" smtClean="0">
                <a:latin typeface="Times New Roman" pitchFamily="18" charset="0"/>
                <a:cs typeface="Times New Roman" pitchFamily="18" charset="0"/>
              </a:rPr>
              <a:t>m</a:t>
            </a:r>
            <a:r>
              <a:rPr lang="en-US" sz="1500" baseline="-25000" dirty="0" err="1" smtClean="0">
                <a:latin typeface="Times New Roman" pitchFamily="18" charset="0"/>
                <a:cs typeface="Times New Roman" pitchFamily="18" charset="0"/>
              </a:rPr>
              <a:t>β</a:t>
            </a:r>
            <a:r>
              <a:rPr lang="en-US" sz="1500" dirty="0" smtClean="0">
                <a:latin typeface="Times New Roman" pitchFamily="18" charset="0"/>
                <a:cs typeface="Times New Roman" pitchFamily="18" charset="0"/>
              </a:rPr>
              <a:t>)</a:t>
            </a:r>
            <a:endParaRPr lang="en-US" sz="1500" dirty="0">
              <a:latin typeface="Times New Roman" pitchFamily="18" charset="0"/>
              <a:cs typeface="Times New Roman" pitchFamily="18" charset="0"/>
            </a:endParaRPr>
          </a:p>
        </p:txBody>
      </p:sp>
      <p:cxnSp>
        <p:nvCxnSpPr>
          <p:cNvPr id="410" name="Straight Connector 409"/>
          <p:cNvCxnSpPr/>
          <p:nvPr/>
        </p:nvCxnSpPr>
        <p:spPr>
          <a:xfrm rot="5400000">
            <a:off x="6561095" y="3049370"/>
            <a:ext cx="76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1" name="Straight Connector 410"/>
          <p:cNvCxnSpPr/>
          <p:nvPr/>
        </p:nvCxnSpPr>
        <p:spPr>
          <a:xfrm>
            <a:off x="6751595" y="3639235"/>
            <a:ext cx="228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2" name="Straight Connector 411"/>
          <p:cNvCxnSpPr/>
          <p:nvPr/>
        </p:nvCxnSpPr>
        <p:spPr>
          <a:xfrm>
            <a:off x="4658098" y="884368"/>
            <a:ext cx="21291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3" name="Straight Connector 412"/>
          <p:cNvCxnSpPr/>
          <p:nvPr/>
        </p:nvCxnSpPr>
        <p:spPr>
          <a:xfrm>
            <a:off x="3515098" y="438835"/>
            <a:ext cx="135591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4" name="Straight Connector 413"/>
          <p:cNvCxnSpPr/>
          <p:nvPr/>
        </p:nvCxnSpPr>
        <p:spPr>
          <a:xfrm rot="16200000" flipH="1">
            <a:off x="4429499" y="667434"/>
            <a:ext cx="457200" cy="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15" name="Rectangle 414"/>
          <p:cNvSpPr/>
          <p:nvPr/>
        </p:nvSpPr>
        <p:spPr>
          <a:xfrm>
            <a:off x="5161293" y="191870"/>
            <a:ext cx="856325" cy="323165"/>
          </a:xfrm>
          <a:prstGeom prst="rect">
            <a:avLst/>
          </a:prstGeom>
        </p:spPr>
        <p:txBody>
          <a:bodyPr wrap="none">
            <a:spAutoFit/>
          </a:bodyPr>
          <a:lstStyle/>
          <a:p>
            <a:r>
              <a:rPr lang="en-US" sz="1500" i="1" dirty="0" smtClean="0">
                <a:latin typeface="Times New Roman" pitchFamily="18" charset="0"/>
                <a:cs typeface="Times New Roman" pitchFamily="18" charset="0"/>
              </a:rPr>
              <a:t>f </a:t>
            </a:r>
            <a:r>
              <a:rPr lang="en-US" sz="1500" dirty="0" smtClean="0">
                <a:latin typeface="Times New Roman" pitchFamily="18" charset="0"/>
                <a:cs typeface="Times New Roman" pitchFamily="18" charset="0"/>
              </a:rPr>
              <a:t>(</a:t>
            </a:r>
            <a:r>
              <a:rPr lang="en-US" sz="1500" i="1" dirty="0" err="1" smtClean="0">
                <a:latin typeface="Times New Roman" pitchFamily="18" charset="0"/>
                <a:cs typeface="Times New Roman" pitchFamily="18" charset="0"/>
              </a:rPr>
              <a:t>m</a:t>
            </a:r>
            <a:r>
              <a:rPr lang="en-US" sz="1500" baseline="-25000" dirty="0" err="1" smtClean="0">
                <a:latin typeface="Times New Roman" pitchFamily="18" charset="0"/>
                <a:cs typeface="Times New Roman" pitchFamily="18" charset="0"/>
              </a:rPr>
              <a:t>γ</a:t>
            </a:r>
            <a:r>
              <a:rPr lang="en-US" sz="1500" dirty="0" smtClean="0">
                <a:latin typeface="Times New Roman" pitchFamily="18" charset="0"/>
                <a:cs typeface="Times New Roman" pitchFamily="18" charset="0"/>
              </a:rPr>
              <a:t>, </a:t>
            </a:r>
            <a:r>
              <a:rPr lang="en-US" sz="1500" i="1" dirty="0" err="1" smtClean="0">
                <a:latin typeface="Times New Roman" pitchFamily="18" charset="0"/>
                <a:cs typeface="Times New Roman" pitchFamily="18" charset="0"/>
              </a:rPr>
              <a:t>x</a:t>
            </a:r>
            <a:r>
              <a:rPr lang="en-US" sz="1500" baseline="-25000" dirty="0" err="1" smtClean="0">
                <a:latin typeface="Times New Roman" pitchFamily="18" charset="0"/>
                <a:cs typeface="Times New Roman" pitchFamily="18" charset="0"/>
              </a:rPr>
              <a:t>β</a:t>
            </a:r>
            <a:r>
              <a:rPr lang="en-US" sz="1500" dirty="0" smtClean="0">
                <a:latin typeface="Times New Roman" pitchFamily="18" charset="0"/>
                <a:cs typeface="Times New Roman" pitchFamily="18" charset="0"/>
              </a:rPr>
              <a:t>)</a:t>
            </a:r>
            <a:endParaRPr lang="en-US" sz="1500" dirty="0">
              <a:latin typeface="Times New Roman" pitchFamily="18" charset="0"/>
              <a:cs typeface="Times New Roman" pitchFamily="18" charset="0"/>
            </a:endParaRPr>
          </a:p>
        </p:txBody>
      </p:sp>
      <p:sp>
        <p:nvSpPr>
          <p:cNvPr id="416" name="Rectangle 415"/>
          <p:cNvSpPr/>
          <p:nvPr/>
        </p:nvSpPr>
        <p:spPr>
          <a:xfrm>
            <a:off x="4932693" y="420470"/>
            <a:ext cx="308098" cy="323165"/>
          </a:xfrm>
          <a:prstGeom prst="rect">
            <a:avLst/>
          </a:prstGeom>
        </p:spPr>
        <p:txBody>
          <a:bodyPr wrap="square">
            <a:spAutoFit/>
          </a:bodyPr>
          <a:lstStyle/>
          <a:p>
            <a:r>
              <a:rPr lang="en-US" sz="1500" dirty="0" smtClean="0">
                <a:latin typeface="Times New Roman" pitchFamily="18" charset="0"/>
                <a:cs typeface="Times New Roman" pitchFamily="18" charset="0"/>
              </a:rPr>
              <a:t>β</a:t>
            </a:r>
            <a:endParaRPr lang="en-US" sz="1500" dirty="0">
              <a:latin typeface="Times New Roman" pitchFamily="18" charset="0"/>
              <a:cs typeface="Times New Roman" pitchFamily="18" charset="0"/>
            </a:endParaRPr>
          </a:p>
        </p:txBody>
      </p:sp>
      <p:sp>
        <p:nvSpPr>
          <p:cNvPr id="417" name="Rectangle 416"/>
          <p:cNvSpPr/>
          <p:nvPr/>
        </p:nvSpPr>
        <p:spPr>
          <a:xfrm>
            <a:off x="4932693" y="85637"/>
            <a:ext cx="269626" cy="323165"/>
          </a:xfrm>
          <a:prstGeom prst="rect">
            <a:avLst/>
          </a:prstGeom>
        </p:spPr>
        <p:txBody>
          <a:bodyPr wrap="none">
            <a:spAutoFit/>
          </a:bodyPr>
          <a:lstStyle/>
          <a:p>
            <a:r>
              <a:rPr lang="en-US" sz="1500" dirty="0" smtClean="0">
                <a:latin typeface="Times New Roman" pitchFamily="18" charset="0"/>
                <a:cs typeface="Times New Roman" pitchFamily="18" charset="0"/>
              </a:rPr>
              <a:t>γ</a:t>
            </a:r>
            <a:endParaRPr lang="en-US" sz="1500" dirty="0">
              <a:latin typeface="Times New Roman" pitchFamily="18" charset="0"/>
              <a:cs typeface="Times New Roman" pitchFamily="18" charset="0"/>
            </a:endParaRPr>
          </a:p>
        </p:txBody>
      </p:sp>
      <p:sp>
        <p:nvSpPr>
          <p:cNvPr id="418" name="Freeform 417"/>
          <p:cNvSpPr/>
          <p:nvPr/>
        </p:nvSpPr>
        <p:spPr>
          <a:xfrm>
            <a:off x="4945150" y="434202"/>
            <a:ext cx="248800" cy="50800"/>
          </a:xfrm>
          <a:custGeom>
            <a:avLst/>
            <a:gdLst>
              <a:gd name="connsiteX0" fmla="*/ 0 w 337457"/>
              <a:gd name="connsiteY0" fmla="*/ 45357 h 96157"/>
              <a:gd name="connsiteX1" fmla="*/ 65314 w 337457"/>
              <a:gd name="connsiteY1" fmla="*/ 78014 h 96157"/>
              <a:gd name="connsiteX2" fmla="*/ 174171 w 337457"/>
              <a:gd name="connsiteY2" fmla="*/ 1814 h 96157"/>
              <a:gd name="connsiteX3" fmla="*/ 272143 w 337457"/>
              <a:gd name="connsiteY3" fmla="*/ 88900 h 96157"/>
              <a:gd name="connsiteX4" fmla="*/ 337457 w 337457"/>
              <a:gd name="connsiteY4" fmla="*/ 45357 h 961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457" h="96157">
                <a:moveTo>
                  <a:pt x="0" y="45357"/>
                </a:moveTo>
                <a:cubicBezTo>
                  <a:pt x="18143" y="65314"/>
                  <a:pt x="36286" y="85271"/>
                  <a:pt x="65314" y="78014"/>
                </a:cubicBezTo>
                <a:cubicBezTo>
                  <a:pt x="94342" y="70757"/>
                  <a:pt x="139700" y="0"/>
                  <a:pt x="174171" y="1814"/>
                </a:cubicBezTo>
                <a:cubicBezTo>
                  <a:pt x="208642" y="3628"/>
                  <a:pt x="244929" y="81643"/>
                  <a:pt x="272143" y="88900"/>
                </a:cubicBezTo>
                <a:cubicBezTo>
                  <a:pt x="299357" y="96157"/>
                  <a:pt x="337457" y="45357"/>
                  <a:pt x="337457" y="45357"/>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500"/>
          </a:p>
        </p:txBody>
      </p:sp>
      <p:cxnSp>
        <p:nvCxnSpPr>
          <p:cNvPr id="419" name="Straight Connector 418"/>
          <p:cNvCxnSpPr/>
          <p:nvPr/>
        </p:nvCxnSpPr>
        <p:spPr>
          <a:xfrm>
            <a:off x="4945150" y="408802"/>
            <a:ext cx="228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20" name="Rectangle 419"/>
          <p:cNvSpPr/>
          <p:nvPr/>
        </p:nvSpPr>
        <p:spPr>
          <a:xfrm>
            <a:off x="5173373" y="697468"/>
            <a:ext cx="856325" cy="323165"/>
          </a:xfrm>
          <a:prstGeom prst="rect">
            <a:avLst/>
          </a:prstGeom>
        </p:spPr>
        <p:txBody>
          <a:bodyPr wrap="none">
            <a:spAutoFit/>
          </a:bodyPr>
          <a:lstStyle/>
          <a:p>
            <a:r>
              <a:rPr lang="en-US" sz="1500" i="1" dirty="0" smtClean="0">
                <a:latin typeface="Times New Roman" pitchFamily="18" charset="0"/>
                <a:cs typeface="Times New Roman" pitchFamily="18" charset="0"/>
              </a:rPr>
              <a:t>f </a:t>
            </a:r>
            <a:r>
              <a:rPr lang="en-US" sz="1500" dirty="0" smtClean="0">
                <a:latin typeface="Times New Roman" pitchFamily="18" charset="0"/>
                <a:cs typeface="Times New Roman" pitchFamily="18" charset="0"/>
              </a:rPr>
              <a:t>(</a:t>
            </a:r>
            <a:r>
              <a:rPr lang="en-US" sz="1500" i="1" dirty="0" err="1" smtClean="0">
                <a:latin typeface="Times New Roman" pitchFamily="18" charset="0"/>
                <a:cs typeface="Times New Roman" pitchFamily="18" charset="0"/>
              </a:rPr>
              <a:t>x</a:t>
            </a:r>
            <a:r>
              <a:rPr lang="en-US" sz="1500" baseline="-25000" dirty="0" err="1" smtClean="0">
                <a:latin typeface="Times New Roman" pitchFamily="18" charset="0"/>
                <a:cs typeface="Times New Roman" pitchFamily="18" charset="0"/>
              </a:rPr>
              <a:t>γ</a:t>
            </a:r>
            <a:r>
              <a:rPr lang="en-US" sz="1500" dirty="0" smtClean="0">
                <a:latin typeface="Times New Roman" pitchFamily="18" charset="0"/>
                <a:cs typeface="Times New Roman" pitchFamily="18" charset="0"/>
              </a:rPr>
              <a:t>, </a:t>
            </a:r>
            <a:r>
              <a:rPr lang="en-US" sz="1500" i="1" dirty="0" err="1" smtClean="0">
                <a:latin typeface="Times New Roman" pitchFamily="18" charset="0"/>
                <a:cs typeface="Times New Roman" pitchFamily="18" charset="0"/>
              </a:rPr>
              <a:t>m</a:t>
            </a:r>
            <a:r>
              <a:rPr lang="en-US" sz="1500" baseline="-25000" dirty="0" err="1" smtClean="0">
                <a:latin typeface="Times New Roman" pitchFamily="18" charset="0"/>
                <a:cs typeface="Times New Roman" pitchFamily="18" charset="0"/>
              </a:rPr>
              <a:t>β</a:t>
            </a:r>
            <a:r>
              <a:rPr lang="en-US" sz="1500" dirty="0" smtClean="0">
                <a:latin typeface="Times New Roman" pitchFamily="18" charset="0"/>
                <a:cs typeface="Times New Roman" pitchFamily="18" charset="0"/>
              </a:rPr>
              <a:t>)</a:t>
            </a:r>
            <a:endParaRPr lang="en-US" sz="1500" dirty="0">
              <a:latin typeface="Times New Roman" pitchFamily="18" charset="0"/>
              <a:cs typeface="Times New Roman" pitchFamily="18" charset="0"/>
            </a:endParaRPr>
          </a:p>
        </p:txBody>
      </p:sp>
      <p:sp>
        <p:nvSpPr>
          <p:cNvPr id="421" name="Rectangle 420"/>
          <p:cNvSpPr/>
          <p:nvPr/>
        </p:nvSpPr>
        <p:spPr>
          <a:xfrm>
            <a:off x="4944773" y="896035"/>
            <a:ext cx="308098" cy="323165"/>
          </a:xfrm>
          <a:prstGeom prst="rect">
            <a:avLst/>
          </a:prstGeom>
        </p:spPr>
        <p:txBody>
          <a:bodyPr wrap="square">
            <a:spAutoFit/>
          </a:bodyPr>
          <a:lstStyle/>
          <a:p>
            <a:r>
              <a:rPr lang="en-US" sz="1500" dirty="0" smtClean="0">
                <a:latin typeface="Times New Roman" pitchFamily="18" charset="0"/>
                <a:cs typeface="Times New Roman" pitchFamily="18" charset="0"/>
              </a:rPr>
              <a:t>β</a:t>
            </a:r>
            <a:endParaRPr lang="en-US" sz="1500" dirty="0">
              <a:latin typeface="Times New Roman" pitchFamily="18" charset="0"/>
              <a:cs typeface="Times New Roman" pitchFamily="18" charset="0"/>
            </a:endParaRPr>
          </a:p>
        </p:txBody>
      </p:sp>
      <p:sp>
        <p:nvSpPr>
          <p:cNvPr id="422" name="Rectangle 421"/>
          <p:cNvSpPr/>
          <p:nvPr/>
        </p:nvSpPr>
        <p:spPr>
          <a:xfrm>
            <a:off x="4944773" y="591235"/>
            <a:ext cx="269626" cy="323165"/>
          </a:xfrm>
          <a:prstGeom prst="rect">
            <a:avLst/>
          </a:prstGeom>
        </p:spPr>
        <p:txBody>
          <a:bodyPr wrap="none">
            <a:spAutoFit/>
          </a:bodyPr>
          <a:lstStyle/>
          <a:p>
            <a:r>
              <a:rPr lang="en-US" sz="1500" dirty="0" smtClean="0">
                <a:latin typeface="Times New Roman" pitchFamily="18" charset="0"/>
                <a:cs typeface="Times New Roman" pitchFamily="18" charset="0"/>
              </a:rPr>
              <a:t>γ</a:t>
            </a:r>
            <a:endParaRPr lang="en-US" sz="1500" dirty="0">
              <a:latin typeface="Times New Roman" pitchFamily="18" charset="0"/>
              <a:cs typeface="Times New Roman" pitchFamily="18" charset="0"/>
            </a:endParaRPr>
          </a:p>
        </p:txBody>
      </p:sp>
      <p:sp>
        <p:nvSpPr>
          <p:cNvPr id="423" name="Freeform 422"/>
          <p:cNvSpPr/>
          <p:nvPr/>
        </p:nvSpPr>
        <p:spPr>
          <a:xfrm>
            <a:off x="4957230" y="896035"/>
            <a:ext cx="248800" cy="50800"/>
          </a:xfrm>
          <a:custGeom>
            <a:avLst/>
            <a:gdLst>
              <a:gd name="connsiteX0" fmla="*/ 0 w 337457"/>
              <a:gd name="connsiteY0" fmla="*/ 45357 h 96157"/>
              <a:gd name="connsiteX1" fmla="*/ 65314 w 337457"/>
              <a:gd name="connsiteY1" fmla="*/ 78014 h 96157"/>
              <a:gd name="connsiteX2" fmla="*/ 174171 w 337457"/>
              <a:gd name="connsiteY2" fmla="*/ 1814 h 96157"/>
              <a:gd name="connsiteX3" fmla="*/ 272143 w 337457"/>
              <a:gd name="connsiteY3" fmla="*/ 88900 h 96157"/>
              <a:gd name="connsiteX4" fmla="*/ 337457 w 337457"/>
              <a:gd name="connsiteY4" fmla="*/ 45357 h 961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457" h="96157">
                <a:moveTo>
                  <a:pt x="0" y="45357"/>
                </a:moveTo>
                <a:cubicBezTo>
                  <a:pt x="18143" y="65314"/>
                  <a:pt x="36286" y="85271"/>
                  <a:pt x="65314" y="78014"/>
                </a:cubicBezTo>
                <a:cubicBezTo>
                  <a:pt x="94342" y="70757"/>
                  <a:pt x="139700" y="0"/>
                  <a:pt x="174171" y="1814"/>
                </a:cubicBezTo>
                <a:cubicBezTo>
                  <a:pt x="208642" y="3628"/>
                  <a:pt x="244929" y="81643"/>
                  <a:pt x="272143" y="88900"/>
                </a:cubicBezTo>
                <a:cubicBezTo>
                  <a:pt x="299357" y="96157"/>
                  <a:pt x="337457" y="45357"/>
                  <a:pt x="337457" y="45357"/>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500"/>
          </a:p>
        </p:txBody>
      </p:sp>
      <p:cxnSp>
        <p:nvCxnSpPr>
          <p:cNvPr id="424" name="Straight Connector 423"/>
          <p:cNvCxnSpPr/>
          <p:nvPr/>
        </p:nvCxnSpPr>
        <p:spPr>
          <a:xfrm rot="5400000">
            <a:off x="3362698" y="438835"/>
            <a:ext cx="304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5" name="Straight Connector 424"/>
          <p:cNvCxnSpPr/>
          <p:nvPr/>
        </p:nvCxnSpPr>
        <p:spPr>
          <a:xfrm>
            <a:off x="4353298" y="1371600"/>
            <a:ext cx="52350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6" name="Straight Connector 425"/>
          <p:cNvCxnSpPr/>
          <p:nvPr/>
        </p:nvCxnSpPr>
        <p:spPr>
          <a:xfrm rot="5400000">
            <a:off x="3881966" y="900268"/>
            <a:ext cx="932766" cy="989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7" name="Straight Connector 426"/>
          <p:cNvCxnSpPr/>
          <p:nvPr/>
        </p:nvCxnSpPr>
        <p:spPr>
          <a:xfrm>
            <a:off x="3733800" y="2133600"/>
            <a:ext cx="115210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8" name="Straight Connector 427"/>
          <p:cNvCxnSpPr/>
          <p:nvPr/>
        </p:nvCxnSpPr>
        <p:spPr>
          <a:xfrm rot="5400000">
            <a:off x="3382433" y="1104900"/>
            <a:ext cx="133213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29" name="Rectangle 428"/>
          <p:cNvSpPr/>
          <p:nvPr/>
        </p:nvSpPr>
        <p:spPr>
          <a:xfrm>
            <a:off x="4957483" y="1810435"/>
            <a:ext cx="285656" cy="323165"/>
          </a:xfrm>
          <a:prstGeom prst="rect">
            <a:avLst/>
          </a:prstGeom>
        </p:spPr>
        <p:txBody>
          <a:bodyPr wrap="none">
            <a:spAutoFit/>
          </a:bodyPr>
          <a:lstStyle/>
          <a:p>
            <a:r>
              <a:rPr lang="en-US" sz="1500" dirty="0" smtClean="0"/>
              <a:t>δ</a:t>
            </a:r>
            <a:endParaRPr lang="en-US" sz="1500" dirty="0"/>
          </a:p>
        </p:txBody>
      </p:sp>
      <p:sp>
        <p:nvSpPr>
          <p:cNvPr id="430" name="TextBox 429"/>
          <p:cNvSpPr txBox="1"/>
          <p:nvPr/>
        </p:nvSpPr>
        <p:spPr>
          <a:xfrm>
            <a:off x="4957483" y="1962835"/>
            <a:ext cx="304800" cy="323165"/>
          </a:xfrm>
          <a:prstGeom prst="rect">
            <a:avLst/>
          </a:prstGeom>
          <a:noFill/>
        </p:spPr>
        <p:txBody>
          <a:bodyPr wrap="square" rtlCol="0">
            <a:spAutoFit/>
          </a:bodyPr>
          <a:lstStyle/>
          <a:p>
            <a:pPr algn="ctr"/>
            <a:r>
              <a:rPr lang="en-US" sz="1500" dirty="0" smtClean="0">
                <a:latin typeface="Times New Roman" pitchFamily="18" charset="0"/>
                <a:cs typeface="Times New Roman" pitchFamily="18" charset="0"/>
              </a:rPr>
              <a:t>I</a:t>
            </a:r>
            <a:endParaRPr lang="en-US" sz="1500" dirty="0">
              <a:latin typeface="Times New Roman" pitchFamily="18" charset="0"/>
              <a:cs typeface="Times New Roman" pitchFamily="18" charset="0"/>
            </a:endParaRPr>
          </a:p>
        </p:txBody>
      </p:sp>
      <p:sp>
        <p:nvSpPr>
          <p:cNvPr id="431" name="TextBox 430"/>
          <p:cNvSpPr txBox="1"/>
          <p:nvPr/>
        </p:nvSpPr>
        <p:spPr>
          <a:xfrm>
            <a:off x="5109883" y="1944470"/>
            <a:ext cx="691215" cy="323165"/>
          </a:xfrm>
          <a:prstGeom prst="rect">
            <a:avLst/>
          </a:prstGeom>
          <a:noFill/>
        </p:spPr>
        <p:txBody>
          <a:bodyPr wrap="none" rtlCol="0">
            <a:spAutoFit/>
          </a:bodyPr>
          <a:lstStyle/>
          <a:p>
            <a:r>
              <a:rPr lang="en-US" sz="1500" i="1" dirty="0" smtClean="0">
                <a:latin typeface="Times New Roman" pitchFamily="18" charset="0"/>
                <a:cs typeface="Times New Roman" pitchFamily="18" charset="0"/>
              </a:rPr>
              <a:t>f </a:t>
            </a:r>
            <a:r>
              <a:rPr lang="en-US" sz="1500" dirty="0" smtClean="0">
                <a:latin typeface="Times New Roman" pitchFamily="18" charset="0"/>
                <a:cs typeface="Times New Roman" pitchFamily="18" charset="0"/>
              </a:rPr>
              <a:t>(</a:t>
            </a:r>
            <a:r>
              <a:rPr lang="en-US" sz="1500" dirty="0" smtClean="0"/>
              <a:t>δ</a:t>
            </a:r>
            <a:r>
              <a:rPr lang="en-US" sz="1500" dirty="0" smtClean="0">
                <a:latin typeface="Times New Roman" pitchFamily="18" charset="0"/>
                <a:cs typeface="Times New Roman" pitchFamily="18" charset="0"/>
              </a:rPr>
              <a:t>, ɛ)</a:t>
            </a:r>
            <a:endParaRPr lang="en-US" sz="1500" dirty="0">
              <a:latin typeface="Times New Roman" pitchFamily="18" charset="0"/>
              <a:cs typeface="Times New Roman" pitchFamily="18" charset="0"/>
            </a:endParaRPr>
          </a:p>
        </p:txBody>
      </p:sp>
      <p:sp>
        <p:nvSpPr>
          <p:cNvPr id="432" name="Rectangle 431"/>
          <p:cNvSpPr/>
          <p:nvPr/>
        </p:nvSpPr>
        <p:spPr>
          <a:xfrm>
            <a:off x="4962898" y="1371601"/>
            <a:ext cx="308098" cy="323165"/>
          </a:xfrm>
          <a:prstGeom prst="rect">
            <a:avLst/>
          </a:prstGeom>
        </p:spPr>
        <p:txBody>
          <a:bodyPr wrap="square">
            <a:spAutoFit/>
          </a:bodyPr>
          <a:lstStyle/>
          <a:p>
            <a:r>
              <a:rPr lang="en-US" sz="1500" dirty="0" smtClean="0">
                <a:latin typeface="Times New Roman" pitchFamily="18" charset="0"/>
                <a:cs typeface="Times New Roman" pitchFamily="18" charset="0"/>
              </a:rPr>
              <a:t>β</a:t>
            </a:r>
            <a:endParaRPr lang="en-US" sz="1500" dirty="0">
              <a:latin typeface="Times New Roman" pitchFamily="18" charset="0"/>
              <a:cs typeface="Times New Roman" pitchFamily="18" charset="0"/>
            </a:endParaRPr>
          </a:p>
        </p:txBody>
      </p:sp>
      <p:sp>
        <p:nvSpPr>
          <p:cNvPr id="433" name="Rectangle 432"/>
          <p:cNvSpPr/>
          <p:nvPr/>
        </p:nvSpPr>
        <p:spPr>
          <a:xfrm>
            <a:off x="4962898" y="1066801"/>
            <a:ext cx="269626" cy="323165"/>
          </a:xfrm>
          <a:prstGeom prst="rect">
            <a:avLst/>
          </a:prstGeom>
        </p:spPr>
        <p:txBody>
          <a:bodyPr wrap="none">
            <a:spAutoFit/>
          </a:bodyPr>
          <a:lstStyle/>
          <a:p>
            <a:r>
              <a:rPr lang="en-US" sz="1500" dirty="0" smtClean="0">
                <a:latin typeface="Times New Roman" pitchFamily="18" charset="0"/>
                <a:cs typeface="Times New Roman" pitchFamily="18" charset="0"/>
              </a:rPr>
              <a:t>γ</a:t>
            </a:r>
            <a:endParaRPr lang="en-US" sz="1500" dirty="0">
              <a:latin typeface="Times New Roman" pitchFamily="18" charset="0"/>
              <a:cs typeface="Times New Roman" pitchFamily="18" charset="0"/>
            </a:endParaRPr>
          </a:p>
        </p:txBody>
      </p:sp>
      <p:sp>
        <p:nvSpPr>
          <p:cNvPr id="434" name="Freeform 433"/>
          <p:cNvSpPr/>
          <p:nvPr/>
        </p:nvSpPr>
        <p:spPr>
          <a:xfrm>
            <a:off x="4975355" y="1371601"/>
            <a:ext cx="248800" cy="50800"/>
          </a:xfrm>
          <a:custGeom>
            <a:avLst/>
            <a:gdLst>
              <a:gd name="connsiteX0" fmla="*/ 0 w 337457"/>
              <a:gd name="connsiteY0" fmla="*/ 45357 h 96157"/>
              <a:gd name="connsiteX1" fmla="*/ 65314 w 337457"/>
              <a:gd name="connsiteY1" fmla="*/ 78014 h 96157"/>
              <a:gd name="connsiteX2" fmla="*/ 174171 w 337457"/>
              <a:gd name="connsiteY2" fmla="*/ 1814 h 96157"/>
              <a:gd name="connsiteX3" fmla="*/ 272143 w 337457"/>
              <a:gd name="connsiteY3" fmla="*/ 88900 h 96157"/>
              <a:gd name="connsiteX4" fmla="*/ 337457 w 337457"/>
              <a:gd name="connsiteY4" fmla="*/ 45357 h 961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457" h="96157">
                <a:moveTo>
                  <a:pt x="0" y="45357"/>
                </a:moveTo>
                <a:cubicBezTo>
                  <a:pt x="18143" y="65314"/>
                  <a:pt x="36286" y="85271"/>
                  <a:pt x="65314" y="78014"/>
                </a:cubicBezTo>
                <a:cubicBezTo>
                  <a:pt x="94342" y="70757"/>
                  <a:pt x="139700" y="0"/>
                  <a:pt x="174171" y="1814"/>
                </a:cubicBezTo>
                <a:cubicBezTo>
                  <a:pt x="208642" y="3628"/>
                  <a:pt x="244929" y="81643"/>
                  <a:pt x="272143" y="88900"/>
                </a:cubicBezTo>
                <a:cubicBezTo>
                  <a:pt x="299357" y="96157"/>
                  <a:pt x="337457" y="45357"/>
                  <a:pt x="337457" y="45357"/>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500"/>
          </a:p>
        </p:txBody>
      </p:sp>
      <p:sp>
        <p:nvSpPr>
          <p:cNvPr id="435" name="Rectangle 434"/>
          <p:cNvSpPr/>
          <p:nvPr/>
        </p:nvSpPr>
        <p:spPr>
          <a:xfrm>
            <a:off x="5191498" y="1219201"/>
            <a:ext cx="856325" cy="323165"/>
          </a:xfrm>
          <a:prstGeom prst="rect">
            <a:avLst/>
          </a:prstGeom>
        </p:spPr>
        <p:txBody>
          <a:bodyPr wrap="none">
            <a:spAutoFit/>
          </a:bodyPr>
          <a:lstStyle/>
          <a:p>
            <a:r>
              <a:rPr lang="en-US" sz="1500" i="1" dirty="0" smtClean="0">
                <a:latin typeface="Times New Roman" pitchFamily="18" charset="0"/>
                <a:cs typeface="Times New Roman" pitchFamily="18" charset="0"/>
              </a:rPr>
              <a:t>f </a:t>
            </a:r>
            <a:r>
              <a:rPr lang="en-US" sz="1500" dirty="0" smtClean="0">
                <a:latin typeface="Times New Roman" pitchFamily="18" charset="0"/>
                <a:cs typeface="Times New Roman" pitchFamily="18" charset="0"/>
              </a:rPr>
              <a:t>(</a:t>
            </a:r>
            <a:r>
              <a:rPr lang="en-US" sz="1500" i="1" dirty="0" err="1" smtClean="0">
                <a:latin typeface="Times New Roman" pitchFamily="18" charset="0"/>
                <a:cs typeface="Times New Roman" pitchFamily="18" charset="0"/>
              </a:rPr>
              <a:t>y</a:t>
            </a:r>
            <a:r>
              <a:rPr lang="en-US" sz="1500" baseline="-25000" dirty="0" err="1" smtClean="0">
                <a:latin typeface="Times New Roman" pitchFamily="18" charset="0"/>
                <a:cs typeface="Times New Roman" pitchFamily="18" charset="0"/>
              </a:rPr>
              <a:t>γ</a:t>
            </a:r>
            <a:r>
              <a:rPr lang="en-US" sz="1500" dirty="0" smtClean="0">
                <a:latin typeface="Times New Roman" pitchFamily="18" charset="0"/>
                <a:cs typeface="Times New Roman" pitchFamily="18" charset="0"/>
              </a:rPr>
              <a:t>, </a:t>
            </a:r>
            <a:r>
              <a:rPr lang="en-US" sz="1500" i="1" dirty="0" err="1" smtClean="0">
                <a:latin typeface="Times New Roman" pitchFamily="18" charset="0"/>
                <a:cs typeface="Times New Roman" pitchFamily="18" charset="0"/>
              </a:rPr>
              <a:t>m</a:t>
            </a:r>
            <a:r>
              <a:rPr lang="en-US" sz="1500" baseline="-25000" dirty="0" err="1" smtClean="0">
                <a:latin typeface="Times New Roman" pitchFamily="18" charset="0"/>
                <a:cs typeface="Times New Roman" pitchFamily="18" charset="0"/>
              </a:rPr>
              <a:t>β</a:t>
            </a:r>
            <a:r>
              <a:rPr lang="en-US" sz="1500" dirty="0" smtClean="0">
                <a:latin typeface="Times New Roman" pitchFamily="18" charset="0"/>
                <a:cs typeface="Times New Roman" pitchFamily="18" charset="0"/>
              </a:rPr>
              <a:t>)</a:t>
            </a:r>
            <a:endParaRPr lang="en-US" sz="1500" dirty="0">
              <a:latin typeface="Times New Roman" pitchFamily="18" charset="0"/>
              <a:cs typeface="Times New Roman" pitchFamily="18" charset="0"/>
            </a:endParaRPr>
          </a:p>
        </p:txBody>
      </p:sp>
      <p:sp>
        <p:nvSpPr>
          <p:cNvPr id="436" name="TextBox 435"/>
          <p:cNvSpPr txBox="1"/>
          <p:nvPr/>
        </p:nvSpPr>
        <p:spPr>
          <a:xfrm>
            <a:off x="4962898" y="1581835"/>
            <a:ext cx="679994" cy="323165"/>
          </a:xfrm>
          <a:prstGeom prst="rect">
            <a:avLst/>
          </a:prstGeom>
          <a:noFill/>
        </p:spPr>
        <p:txBody>
          <a:bodyPr wrap="none" rtlCol="0">
            <a:spAutoFit/>
          </a:bodyPr>
          <a:lstStyle/>
          <a:p>
            <a:r>
              <a:rPr lang="en-US" sz="1500" i="1" dirty="0" smtClean="0">
                <a:latin typeface="Times New Roman" pitchFamily="18" charset="0"/>
                <a:cs typeface="Times New Roman" pitchFamily="18" charset="0"/>
              </a:rPr>
              <a:t>f </a:t>
            </a:r>
            <a:r>
              <a:rPr lang="en-US" sz="1500" dirty="0" smtClean="0">
                <a:latin typeface="Times New Roman" pitchFamily="18" charset="0"/>
                <a:cs typeface="Times New Roman" pitchFamily="18" charset="0"/>
              </a:rPr>
              <a:t>(</a:t>
            </a:r>
            <a:r>
              <a:rPr lang="en-US" sz="1500" i="1" dirty="0" smtClean="0">
                <a:latin typeface="Times New Roman" pitchFamily="18" charset="0"/>
                <a:cs typeface="Times New Roman" pitchFamily="18" charset="0"/>
              </a:rPr>
              <a:t>y</a:t>
            </a:r>
            <a:r>
              <a:rPr lang="en-US" sz="1500" dirty="0" smtClean="0">
                <a:latin typeface="Times New Roman" pitchFamily="18" charset="0"/>
                <a:cs typeface="Times New Roman" pitchFamily="18" charset="0"/>
              </a:rPr>
              <a:t>, </a:t>
            </a:r>
            <a:r>
              <a:rPr lang="en-US" sz="1500" i="1" dirty="0" smtClean="0">
                <a:latin typeface="Times New Roman" pitchFamily="18" charset="0"/>
                <a:cs typeface="Times New Roman" pitchFamily="18" charset="0"/>
              </a:rPr>
              <a:t>x</a:t>
            </a:r>
            <a:r>
              <a:rPr lang="en-US" sz="1500" dirty="0" smtClean="0">
                <a:latin typeface="Times New Roman" pitchFamily="18" charset="0"/>
                <a:cs typeface="Times New Roman" pitchFamily="18" charset="0"/>
              </a:rPr>
              <a:t>)</a:t>
            </a:r>
            <a:endParaRPr lang="en-US" sz="1500" dirty="0">
              <a:latin typeface="Times New Roman" pitchFamily="18" charset="0"/>
              <a:cs typeface="Times New Roman" pitchFamily="18" charset="0"/>
            </a:endParaRPr>
          </a:p>
        </p:txBody>
      </p:sp>
      <p:cxnSp>
        <p:nvCxnSpPr>
          <p:cNvPr id="437" name="Straight Connector 436"/>
          <p:cNvCxnSpPr/>
          <p:nvPr/>
        </p:nvCxnSpPr>
        <p:spPr>
          <a:xfrm>
            <a:off x="4048498" y="1752600"/>
            <a:ext cx="82830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8" name="Straight Connector 437"/>
          <p:cNvCxnSpPr/>
          <p:nvPr/>
        </p:nvCxnSpPr>
        <p:spPr>
          <a:xfrm rot="5400000">
            <a:off x="2891368" y="1281267"/>
            <a:ext cx="1694766" cy="99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9" name="Straight Connector 438"/>
          <p:cNvCxnSpPr/>
          <p:nvPr/>
        </p:nvCxnSpPr>
        <p:spPr>
          <a:xfrm rot="5400000">
            <a:off x="4772398" y="922468"/>
            <a:ext cx="76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0" name="Rectangle 439"/>
          <p:cNvSpPr/>
          <p:nvPr/>
        </p:nvSpPr>
        <p:spPr>
          <a:xfrm>
            <a:off x="3657600" y="6019800"/>
            <a:ext cx="609600" cy="3048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41" name="Rectangle 440"/>
          <p:cNvSpPr/>
          <p:nvPr/>
        </p:nvSpPr>
        <p:spPr>
          <a:xfrm>
            <a:off x="2209800" y="4114800"/>
            <a:ext cx="1066800" cy="533400"/>
          </a:xfrm>
          <a:prstGeom prst="rect">
            <a:avLst/>
          </a:prstGeom>
          <a:solidFill>
            <a:schemeClr val="tx2">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42" name="Rectangle 441"/>
          <p:cNvSpPr/>
          <p:nvPr/>
        </p:nvSpPr>
        <p:spPr>
          <a:xfrm>
            <a:off x="1447800" y="5943600"/>
            <a:ext cx="762000" cy="914400"/>
          </a:xfrm>
          <a:prstGeom prst="rect">
            <a:avLst/>
          </a:prstGeom>
          <a:solidFill>
            <a:srgbClr val="FF00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43" name="Rectangle 442"/>
          <p:cNvSpPr/>
          <p:nvPr/>
        </p:nvSpPr>
        <p:spPr>
          <a:xfrm>
            <a:off x="5257800" y="5105400"/>
            <a:ext cx="1066800" cy="7620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45" name="Rectangle 444"/>
          <p:cNvSpPr/>
          <p:nvPr/>
        </p:nvSpPr>
        <p:spPr>
          <a:xfrm>
            <a:off x="2209800" y="4876800"/>
            <a:ext cx="838200" cy="762000"/>
          </a:xfrm>
          <a:prstGeom prst="rect">
            <a:avLst/>
          </a:prstGeom>
          <a:solidFill>
            <a:srgbClr val="FF00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46" name="Rectangle 445"/>
          <p:cNvSpPr/>
          <p:nvPr/>
        </p:nvSpPr>
        <p:spPr>
          <a:xfrm>
            <a:off x="2209800" y="4114800"/>
            <a:ext cx="990600" cy="7620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48" name="Rectangle 447"/>
          <p:cNvSpPr/>
          <p:nvPr/>
        </p:nvSpPr>
        <p:spPr>
          <a:xfrm>
            <a:off x="3429000" y="3352800"/>
            <a:ext cx="838200" cy="762000"/>
          </a:xfrm>
          <a:prstGeom prst="rect">
            <a:avLst/>
          </a:prstGeom>
          <a:solidFill>
            <a:srgbClr val="FF00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49" name="Rectangle 448"/>
          <p:cNvSpPr/>
          <p:nvPr/>
        </p:nvSpPr>
        <p:spPr>
          <a:xfrm>
            <a:off x="4876800" y="1143000"/>
            <a:ext cx="1066800" cy="1219200"/>
          </a:xfrm>
          <a:prstGeom prst="rect">
            <a:avLst/>
          </a:prstGeom>
          <a:solidFill>
            <a:srgbClr val="FF00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50" name="Rectangle 449"/>
          <p:cNvSpPr/>
          <p:nvPr/>
        </p:nvSpPr>
        <p:spPr>
          <a:xfrm>
            <a:off x="4876800" y="228600"/>
            <a:ext cx="1295400" cy="914400"/>
          </a:xfrm>
          <a:prstGeom prst="rect">
            <a:avLst/>
          </a:prstGeom>
          <a:solidFill>
            <a:schemeClr val="tx2">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51" name="Rectangle 450"/>
          <p:cNvSpPr/>
          <p:nvPr/>
        </p:nvSpPr>
        <p:spPr>
          <a:xfrm>
            <a:off x="3429000" y="2286000"/>
            <a:ext cx="1143000" cy="1066800"/>
          </a:xfrm>
          <a:prstGeom prst="rect">
            <a:avLst/>
          </a:prstGeom>
          <a:solidFill>
            <a:schemeClr val="tx2">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52" name="Rectangle 451"/>
          <p:cNvSpPr/>
          <p:nvPr/>
        </p:nvSpPr>
        <p:spPr>
          <a:xfrm>
            <a:off x="5257800" y="3962400"/>
            <a:ext cx="1066800" cy="1143000"/>
          </a:xfrm>
          <a:prstGeom prst="rect">
            <a:avLst/>
          </a:prstGeom>
          <a:solidFill>
            <a:schemeClr val="tx2">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53" name="Rectangle 452"/>
          <p:cNvSpPr/>
          <p:nvPr/>
        </p:nvSpPr>
        <p:spPr>
          <a:xfrm>
            <a:off x="6705600" y="3352800"/>
            <a:ext cx="1066800" cy="5334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63" name="Rectangle 462"/>
          <p:cNvSpPr/>
          <p:nvPr/>
        </p:nvSpPr>
        <p:spPr>
          <a:xfrm>
            <a:off x="3429000" y="2819400"/>
            <a:ext cx="1066800" cy="1295400"/>
          </a:xfrm>
          <a:prstGeom prst="rect">
            <a:avLst/>
          </a:prstGeom>
          <a:solidFill>
            <a:srgbClr val="FF00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70" name="Rectangle 469"/>
          <p:cNvSpPr/>
          <p:nvPr/>
        </p:nvSpPr>
        <p:spPr>
          <a:xfrm>
            <a:off x="6705600" y="2209800"/>
            <a:ext cx="1066800" cy="1143000"/>
          </a:xfrm>
          <a:prstGeom prst="rect">
            <a:avLst/>
          </a:prstGeom>
          <a:solidFill>
            <a:schemeClr val="tx2">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71" name="Rectangle 470"/>
          <p:cNvSpPr/>
          <p:nvPr/>
        </p:nvSpPr>
        <p:spPr>
          <a:xfrm>
            <a:off x="3429000" y="2286000"/>
            <a:ext cx="1066800" cy="5334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472" name="TextBox 471"/>
          <p:cNvSpPr txBox="1"/>
          <p:nvPr/>
        </p:nvSpPr>
        <p:spPr>
          <a:xfrm>
            <a:off x="914400" y="5867400"/>
            <a:ext cx="954107" cy="707886"/>
          </a:xfrm>
          <a:prstGeom prst="rect">
            <a:avLst/>
          </a:prstGeom>
          <a:noFill/>
        </p:spPr>
        <p:txBody>
          <a:bodyPr wrap="none" rtlCol="0">
            <a:spAutoFit/>
          </a:bodyPr>
          <a:lstStyle/>
          <a:p>
            <a:r>
              <a:rPr lang="en-US" sz="4000" dirty="0" smtClean="0">
                <a:latin typeface="Times New Roman" pitchFamily="18" charset="0"/>
                <a:cs typeface="Times New Roman" pitchFamily="18" charset="0"/>
              </a:rPr>
              <a:t>120</a:t>
            </a:r>
            <a:endParaRPr lang="en-US" sz="4000" dirty="0">
              <a:latin typeface="Times New Roman" pitchFamily="18" charset="0"/>
              <a:cs typeface="Times New Roman" pitchFamily="18" charset="0"/>
            </a:endParaRPr>
          </a:p>
        </p:txBody>
      </p:sp>
      <p:sp>
        <p:nvSpPr>
          <p:cNvPr id="473" name="TextBox 472"/>
          <p:cNvSpPr txBox="1"/>
          <p:nvPr/>
        </p:nvSpPr>
        <p:spPr>
          <a:xfrm>
            <a:off x="3200400" y="5845314"/>
            <a:ext cx="935064" cy="707886"/>
          </a:xfrm>
          <a:prstGeom prst="rect">
            <a:avLst/>
          </a:prstGeom>
          <a:noFill/>
        </p:spPr>
        <p:txBody>
          <a:bodyPr wrap="none" rtlCol="0">
            <a:spAutoFit/>
          </a:bodyPr>
          <a:lstStyle/>
          <a:p>
            <a:r>
              <a:rPr lang="en-US" sz="4000" dirty="0" smtClean="0">
                <a:latin typeface="Times New Roman" pitchFamily="18" charset="0"/>
                <a:cs typeface="Times New Roman" pitchFamily="18" charset="0"/>
              </a:rPr>
              <a:t>112</a:t>
            </a:r>
            <a:endParaRPr lang="en-US" sz="4000" dirty="0">
              <a:latin typeface="Times New Roman" pitchFamily="18" charset="0"/>
              <a:cs typeface="Times New Roman" pitchFamily="18" charset="0"/>
            </a:endParaRPr>
          </a:p>
        </p:txBody>
      </p:sp>
      <p:sp>
        <p:nvSpPr>
          <p:cNvPr id="474" name="TextBox 473"/>
          <p:cNvSpPr txBox="1"/>
          <p:nvPr/>
        </p:nvSpPr>
        <p:spPr>
          <a:xfrm>
            <a:off x="4398936" y="4473714"/>
            <a:ext cx="935064" cy="707886"/>
          </a:xfrm>
          <a:prstGeom prst="rect">
            <a:avLst/>
          </a:prstGeom>
          <a:noFill/>
        </p:spPr>
        <p:txBody>
          <a:bodyPr wrap="none" rtlCol="0">
            <a:spAutoFit/>
          </a:bodyPr>
          <a:lstStyle/>
          <a:p>
            <a:r>
              <a:rPr lang="en-US" sz="4000" dirty="0" smtClean="0">
                <a:latin typeface="Times New Roman" pitchFamily="18" charset="0"/>
                <a:cs typeface="Times New Roman" pitchFamily="18" charset="0"/>
              </a:rPr>
              <a:t>110</a:t>
            </a:r>
            <a:endParaRPr lang="en-US" sz="4000" dirty="0">
              <a:latin typeface="Times New Roman" pitchFamily="18" charset="0"/>
              <a:cs typeface="Times New Roman" pitchFamily="18" charset="0"/>
            </a:endParaRPr>
          </a:p>
        </p:txBody>
      </p:sp>
      <p:sp>
        <p:nvSpPr>
          <p:cNvPr id="475" name="TextBox 474"/>
          <p:cNvSpPr txBox="1"/>
          <p:nvPr/>
        </p:nvSpPr>
        <p:spPr>
          <a:xfrm>
            <a:off x="1981200" y="4495800"/>
            <a:ext cx="954107" cy="707886"/>
          </a:xfrm>
          <a:prstGeom prst="rect">
            <a:avLst/>
          </a:prstGeom>
          <a:noFill/>
        </p:spPr>
        <p:txBody>
          <a:bodyPr wrap="none" rtlCol="0">
            <a:spAutoFit/>
          </a:bodyPr>
          <a:lstStyle/>
          <a:p>
            <a:r>
              <a:rPr lang="en-US" sz="4000" dirty="0" smtClean="0">
                <a:latin typeface="Times New Roman" pitchFamily="18" charset="0"/>
                <a:cs typeface="Times New Roman" pitchFamily="18" charset="0"/>
              </a:rPr>
              <a:t>122</a:t>
            </a:r>
            <a:endParaRPr lang="en-US" sz="4000" dirty="0">
              <a:latin typeface="Times New Roman" pitchFamily="18" charset="0"/>
              <a:cs typeface="Times New Roman" pitchFamily="18" charset="0"/>
            </a:endParaRPr>
          </a:p>
        </p:txBody>
      </p:sp>
      <p:sp>
        <p:nvSpPr>
          <p:cNvPr id="476" name="TextBox 475"/>
          <p:cNvSpPr txBox="1"/>
          <p:nvPr/>
        </p:nvSpPr>
        <p:spPr>
          <a:xfrm>
            <a:off x="3200400" y="2819400"/>
            <a:ext cx="954107" cy="707886"/>
          </a:xfrm>
          <a:prstGeom prst="rect">
            <a:avLst/>
          </a:prstGeom>
          <a:noFill/>
        </p:spPr>
        <p:txBody>
          <a:bodyPr wrap="none" rtlCol="0">
            <a:spAutoFit/>
          </a:bodyPr>
          <a:lstStyle/>
          <a:p>
            <a:r>
              <a:rPr lang="en-US" sz="4000" dirty="0" smtClean="0">
                <a:latin typeface="Times New Roman" pitchFamily="18" charset="0"/>
                <a:cs typeface="Times New Roman" pitchFamily="18" charset="0"/>
              </a:rPr>
              <a:t>124</a:t>
            </a:r>
            <a:endParaRPr lang="en-US" sz="4000" dirty="0">
              <a:latin typeface="Times New Roman" pitchFamily="18" charset="0"/>
              <a:cs typeface="Times New Roman" pitchFamily="18" charset="0"/>
            </a:endParaRPr>
          </a:p>
        </p:txBody>
      </p:sp>
      <p:sp>
        <p:nvSpPr>
          <p:cNvPr id="477" name="TextBox 476"/>
          <p:cNvSpPr txBox="1"/>
          <p:nvPr/>
        </p:nvSpPr>
        <p:spPr>
          <a:xfrm>
            <a:off x="4495800" y="1044714"/>
            <a:ext cx="954107" cy="707886"/>
          </a:xfrm>
          <a:prstGeom prst="rect">
            <a:avLst/>
          </a:prstGeom>
          <a:noFill/>
        </p:spPr>
        <p:txBody>
          <a:bodyPr wrap="none" rtlCol="0">
            <a:spAutoFit/>
          </a:bodyPr>
          <a:lstStyle/>
          <a:p>
            <a:r>
              <a:rPr lang="en-US" sz="4000" dirty="0" smtClean="0">
                <a:latin typeface="Times New Roman" pitchFamily="18" charset="0"/>
                <a:cs typeface="Times New Roman" pitchFamily="18" charset="0"/>
              </a:rPr>
              <a:t>126</a:t>
            </a:r>
            <a:endParaRPr lang="en-US" sz="4000" dirty="0">
              <a:latin typeface="Times New Roman" pitchFamily="18" charset="0"/>
              <a:cs typeface="Times New Roman" pitchFamily="18" charset="0"/>
            </a:endParaRPr>
          </a:p>
        </p:txBody>
      </p:sp>
      <p:sp>
        <p:nvSpPr>
          <p:cNvPr id="479" name="TextBox 478"/>
          <p:cNvSpPr txBox="1"/>
          <p:nvPr/>
        </p:nvSpPr>
        <p:spPr>
          <a:xfrm>
            <a:off x="5715000" y="2743200"/>
            <a:ext cx="935064" cy="707886"/>
          </a:xfrm>
          <a:prstGeom prst="rect">
            <a:avLst/>
          </a:prstGeom>
          <a:noFill/>
        </p:spPr>
        <p:txBody>
          <a:bodyPr wrap="none" rtlCol="0">
            <a:spAutoFit/>
          </a:bodyPr>
          <a:lstStyle/>
          <a:p>
            <a:r>
              <a:rPr lang="en-US" sz="4000" dirty="0" smtClean="0">
                <a:latin typeface="Times New Roman" pitchFamily="18" charset="0"/>
                <a:cs typeface="Times New Roman" pitchFamily="18" charset="0"/>
              </a:rPr>
              <a:t>114</a:t>
            </a:r>
            <a:endParaRPr lang="en-US" sz="4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01"/>
                                        </p:tgtEl>
                                        <p:attrNameLst>
                                          <p:attrName>style.visibility</p:attrName>
                                        </p:attrNameLst>
                                      </p:cBhvr>
                                      <p:to>
                                        <p:strVal val="visible"/>
                                      </p:to>
                                    </p:set>
                                    <p:animEffect transition="in" filter="dissolve">
                                      <p:cBhvr>
                                        <p:cTn id="7" dur="500"/>
                                        <p:tgtEl>
                                          <p:spTgt spid="301"/>
                                        </p:tgtEl>
                                      </p:cBhvr>
                                    </p:animEffect>
                                  </p:childTnLst>
                                </p:cTn>
                              </p:par>
                              <p:par>
                                <p:cTn id="8" presetID="9" presetClass="entr" presetSubtype="0" fill="hold" nodeType="withEffect">
                                  <p:stCondLst>
                                    <p:cond delay="0"/>
                                  </p:stCondLst>
                                  <p:childTnLst>
                                    <p:set>
                                      <p:cBhvr>
                                        <p:cTn id="9" dur="1" fill="hold">
                                          <p:stCondLst>
                                            <p:cond delay="0"/>
                                          </p:stCondLst>
                                        </p:cTn>
                                        <p:tgtEl>
                                          <p:spTgt spid="302"/>
                                        </p:tgtEl>
                                        <p:attrNameLst>
                                          <p:attrName>style.visibility</p:attrName>
                                        </p:attrNameLst>
                                      </p:cBhvr>
                                      <p:to>
                                        <p:strVal val="visible"/>
                                      </p:to>
                                    </p:set>
                                    <p:animEffect transition="in" filter="dissolve">
                                      <p:cBhvr>
                                        <p:cTn id="10" dur="500"/>
                                        <p:tgtEl>
                                          <p:spTgt spid="302"/>
                                        </p:tgtEl>
                                      </p:cBhvr>
                                    </p:animEffect>
                                  </p:childTnLst>
                                </p:cTn>
                              </p:par>
                              <p:par>
                                <p:cTn id="11" presetID="9" presetClass="entr" presetSubtype="0" fill="hold" nodeType="withEffect">
                                  <p:stCondLst>
                                    <p:cond delay="0"/>
                                  </p:stCondLst>
                                  <p:childTnLst>
                                    <p:set>
                                      <p:cBhvr>
                                        <p:cTn id="12" dur="1" fill="hold">
                                          <p:stCondLst>
                                            <p:cond delay="0"/>
                                          </p:stCondLst>
                                        </p:cTn>
                                        <p:tgtEl>
                                          <p:spTgt spid="303"/>
                                        </p:tgtEl>
                                        <p:attrNameLst>
                                          <p:attrName>style.visibility</p:attrName>
                                        </p:attrNameLst>
                                      </p:cBhvr>
                                      <p:to>
                                        <p:strVal val="visible"/>
                                      </p:to>
                                    </p:set>
                                    <p:animEffect transition="in" filter="dissolve">
                                      <p:cBhvr>
                                        <p:cTn id="13" dur="500"/>
                                        <p:tgtEl>
                                          <p:spTgt spid="303"/>
                                        </p:tgtEl>
                                      </p:cBhvr>
                                    </p:animEffect>
                                  </p:childTnLst>
                                </p:cTn>
                              </p:par>
                              <p:par>
                                <p:cTn id="14" presetID="9" presetClass="entr" presetSubtype="0" fill="hold" nodeType="withEffect">
                                  <p:stCondLst>
                                    <p:cond delay="0"/>
                                  </p:stCondLst>
                                  <p:childTnLst>
                                    <p:set>
                                      <p:cBhvr>
                                        <p:cTn id="15" dur="1" fill="hold">
                                          <p:stCondLst>
                                            <p:cond delay="0"/>
                                          </p:stCondLst>
                                        </p:cTn>
                                        <p:tgtEl>
                                          <p:spTgt spid="304"/>
                                        </p:tgtEl>
                                        <p:attrNameLst>
                                          <p:attrName>style.visibility</p:attrName>
                                        </p:attrNameLst>
                                      </p:cBhvr>
                                      <p:to>
                                        <p:strVal val="visible"/>
                                      </p:to>
                                    </p:set>
                                    <p:animEffect transition="in" filter="dissolve">
                                      <p:cBhvr>
                                        <p:cTn id="16" dur="500"/>
                                        <p:tgtEl>
                                          <p:spTgt spid="304"/>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305"/>
                                        </p:tgtEl>
                                        <p:attrNameLst>
                                          <p:attrName>style.visibility</p:attrName>
                                        </p:attrNameLst>
                                      </p:cBhvr>
                                      <p:to>
                                        <p:strVal val="visible"/>
                                      </p:to>
                                    </p:set>
                                    <p:animEffect transition="in" filter="dissolve">
                                      <p:cBhvr>
                                        <p:cTn id="19" dur="500"/>
                                        <p:tgtEl>
                                          <p:spTgt spid="305"/>
                                        </p:tgtEl>
                                      </p:cBhvr>
                                    </p:animEffect>
                                  </p:childTnLst>
                                </p:cTn>
                              </p:par>
                              <p:par>
                                <p:cTn id="20" presetID="9" presetClass="entr" presetSubtype="0" fill="hold" nodeType="withEffect">
                                  <p:stCondLst>
                                    <p:cond delay="0"/>
                                  </p:stCondLst>
                                  <p:childTnLst>
                                    <p:set>
                                      <p:cBhvr>
                                        <p:cTn id="21" dur="1" fill="hold">
                                          <p:stCondLst>
                                            <p:cond delay="0"/>
                                          </p:stCondLst>
                                        </p:cTn>
                                        <p:tgtEl>
                                          <p:spTgt spid="306"/>
                                        </p:tgtEl>
                                        <p:attrNameLst>
                                          <p:attrName>style.visibility</p:attrName>
                                        </p:attrNameLst>
                                      </p:cBhvr>
                                      <p:to>
                                        <p:strVal val="visible"/>
                                      </p:to>
                                    </p:set>
                                    <p:animEffect transition="in" filter="dissolve">
                                      <p:cBhvr>
                                        <p:cTn id="22" dur="500"/>
                                        <p:tgtEl>
                                          <p:spTgt spid="306"/>
                                        </p:tgtEl>
                                      </p:cBhvr>
                                    </p:animEffect>
                                  </p:childTnLst>
                                </p:cTn>
                              </p:par>
                              <p:par>
                                <p:cTn id="23" presetID="9" presetClass="entr" presetSubtype="0" fill="hold" nodeType="withEffect">
                                  <p:stCondLst>
                                    <p:cond delay="0"/>
                                  </p:stCondLst>
                                  <p:childTnLst>
                                    <p:set>
                                      <p:cBhvr>
                                        <p:cTn id="24" dur="1" fill="hold">
                                          <p:stCondLst>
                                            <p:cond delay="0"/>
                                          </p:stCondLst>
                                        </p:cTn>
                                        <p:tgtEl>
                                          <p:spTgt spid="307"/>
                                        </p:tgtEl>
                                        <p:attrNameLst>
                                          <p:attrName>style.visibility</p:attrName>
                                        </p:attrNameLst>
                                      </p:cBhvr>
                                      <p:to>
                                        <p:strVal val="visible"/>
                                      </p:to>
                                    </p:set>
                                    <p:animEffect transition="in" filter="dissolve">
                                      <p:cBhvr>
                                        <p:cTn id="25" dur="500"/>
                                        <p:tgtEl>
                                          <p:spTgt spid="307"/>
                                        </p:tgtEl>
                                      </p:cBhvr>
                                    </p:animEffect>
                                  </p:childTnLst>
                                </p:cTn>
                              </p:par>
                              <p:par>
                                <p:cTn id="26" presetID="9" presetClass="entr" presetSubtype="0" fill="hold" nodeType="withEffect">
                                  <p:stCondLst>
                                    <p:cond delay="0"/>
                                  </p:stCondLst>
                                  <p:childTnLst>
                                    <p:set>
                                      <p:cBhvr>
                                        <p:cTn id="27" dur="1" fill="hold">
                                          <p:stCondLst>
                                            <p:cond delay="0"/>
                                          </p:stCondLst>
                                        </p:cTn>
                                        <p:tgtEl>
                                          <p:spTgt spid="308"/>
                                        </p:tgtEl>
                                        <p:attrNameLst>
                                          <p:attrName>style.visibility</p:attrName>
                                        </p:attrNameLst>
                                      </p:cBhvr>
                                      <p:to>
                                        <p:strVal val="visible"/>
                                      </p:to>
                                    </p:set>
                                    <p:animEffect transition="in" filter="dissolve">
                                      <p:cBhvr>
                                        <p:cTn id="28" dur="500"/>
                                        <p:tgtEl>
                                          <p:spTgt spid="308"/>
                                        </p:tgtEl>
                                      </p:cBhvr>
                                    </p:animEffect>
                                  </p:childTnLst>
                                </p:cTn>
                              </p:par>
                              <p:par>
                                <p:cTn id="29" presetID="9" presetClass="entr" presetSubtype="0" fill="hold" nodeType="withEffect">
                                  <p:stCondLst>
                                    <p:cond delay="0"/>
                                  </p:stCondLst>
                                  <p:childTnLst>
                                    <p:set>
                                      <p:cBhvr>
                                        <p:cTn id="30" dur="1" fill="hold">
                                          <p:stCondLst>
                                            <p:cond delay="0"/>
                                          </p:stCondLst>
                                        </p:cTn>
                                        <p:tgtEl>
                                          <p:spTgt spid="309"/>
                                        </p:tgtEl>
                                        <p:attrNameLst>
                                          <p:attrName>style.visibility</p:attrName>
                                        </p:attrNameLst>
                                      </p:cBhvr>
                                      <p:to>
                                        <p:strVal val="visible"/>
                                      </p:to>
                                    </p:set>
                                    <p:animEffect transition="in" filter="dissolve">
                                      <p:cBhvr>
                                        <p:cTn id="31" dur="500"/>
                                        <p:tgtEl>
                                          <p:spTgt spid="309"/>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310"/>
                                        </p:tgtEl>
                                        <p:attrNameLst>
                                          <p:attrName>style.visibility</p:attrName>
                                        </p:attrNameLst>
                                      </p:cBhvr>
                                      <p:to>
                                        <p:strVal val="visible"/>
                                      </p:to>
                                    </p:set>
                                    <p:animEffect transition="in" filter="dissolve">
                                      <p:cBhvr>
                                        <p:cTn id="34" dur="500"/>
                                        <p:tgtEl>
                                          <p:spTgt spid="310"/>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311"/>
                                        </p:tgtEl>
                                        <p:attrNameLst>
                                          <p:attrName>style.visibility</p:attrName>
                                        </p:attrNameLst>
                                      </p:cBhvr>
                                      <p:to>
                                        <p:strVal val="visible"/>
                                      </p:to>
                                    </p:set>
                                    <p:animEffect transition="in" filter="dissolve">
                                      <p:cBhvr>
                                        <p:cTn id="37" dur="500"/>
                                        <p:tgtEl>
                                          <p:spTgt spid="311"/>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312"/>
                                        </p:tgtEl>
                                        <p:attrNameLst>
                                          <p:attrName>style.visibility</p:attrName>
                                        </p:attrNameLst>
                                      </p:cBhvr>
                                      <p:to>
                                        <p:strVal val="visible"/>
                                      </p:to>
                                    </p:set>
                                    <p:animEffect transition="in" filter="dissolve">
                                      <p:cBhvr>
                                        <p:cTn id="40" dur="500"/>
                                        <p:tgtEl>
                                          <p:spTgt spid="312"/>
                                        </p:tgtEl>
                                      </p:cBhvr>
                                    </p:animEffect>
                                  </p:childTnLst>
                                </p:cTn>
                              </p:par>
                              <p:par>
                                <p:cTn id="41" presetID="9" presetClass="entr" presetSubtype="0" fill="hold" grpId="0" nodeType="withEffect">
                                  <p:stCondLst>
                                    <p:cond delay="0"/>
                                  </p:stCondLst>
                                  <p:childTnLst>
                                    <p:set>
                                      <p:cBhvr>
                                        <p:cTn id="42" dur="1" fill="hold">
                                          <p:stCondLst>
                                            <p:cond delay="0"/>
                                          </p:stCondLst>
                                        </p:cTn>
                                        <p:tgtEl>
                                          <p:spTgt spid="313"/>
                                        </p:tgtEl>
                                        <p:attrNameLst>
                                          <p:attrName>style.visibility</p:attrName>
                                        </p:attrNameLst>
                                      </p:cBhvr>
                                      <p:to>
                                        <p:strVal val="visible"/>
                                      </p:to>
                                    </p:set>
                                    <p:animEffect transition="in" filter="dissolve">
                                      <p:cBhvr>
                                        <p:cTn id="43" dur="500"/>
                                        <p:tgtEl>
                                          <p:spTgt spid="313"/>
                                        </p:tgtEl>
                                      </p:cBhvr>
                                    </p:animEffect>
                                  </p:childTnLst>
                                </p:cTn>
                              </p:par>
                              <p:par>
                                <p:cTn id="44" presetID="9" presetClass="entr" presetSubtype="0" fill="hold" grpId="0" nodeType="withEffect">
                                  <p:stCondLst>
                                    <p:cond delay="0"/>
                                  </p:stCondLst>
                                  <p:childTnLst>
                                    <p:set>
                                      <p:cBhvr>
                                        <p:cTn id="45" dur="1" fill="hold">
                                          <p:stCondLst>
                                            <p:cond delay="0"/>
                                          </p:stCondLst>
                                        </p:cTn>
                                        <p:tgtEl>
                                          <p:spTgt spid="314"/>
                                        </p:tgtEl>
                                        <p:attrNameLst>
                                          <p:attrName>style.visibility</p:attrName>
                                        </p:attrNameLst>
                                      </p:cBhvr>
                                      <p:to>
                                        <p:strVal val="visible"/>
                                      </p:to>
                                    </p:set>
                                    <p:animEffect transition="in" filter="dissolve">
                                      <p:cBhvr>
                                        <p:cTn id="46" dur="500"/>
                                        <p:tgtEl>
                                          <p:spTgt spid="314"/>
                                        </p:tgtEl>
                                      </p:cBhvr>
                                    </p:animEffect>
                                  </p:childTnLst>
                                </p:cTn>
                              </p:par>
                              <p:par>
                                <p:cTn id="47" presetID="9" presetClass="entr" presetSubtype="0" fill="hold" grpId="0" nodeType="withEffect">
                                  <p:stCondLst>
                                    <p:cond delay="0"/>
                                  </p:stCondLst>
                                  <p:childTnLst>
                                    <p:set>
                                      <p:cBhvr>
                                        <p:cTn id="48" dur="1" fill="hold">
                                          <p:stCondLst>
                                            <p:cond delay="0"/>
                                          </p:stCondLst>
                                        </p:cTn>
                                        <p:tgtEl>
                                          <p:spTgt spid="315"/>
                                        </p:tgtEl>
                                        <p:attrNameLst>
                                          <p:attrName>style.visibility</p:attrName>
                                        </p:attrNameLst>
                                      </p:cBhvr>
                                      <p:to>
                                        <p:strVal val="visible"/>
                                      </p:to>
                                    </p:set>
                                    <p:animEffect transition="in" filter="dissolve">
                                      <p:cBhvr>
                                        <p:cTn id="49" dur="500"/>
                                        <p:tgtEl>
                                          <p:spTgt spid="315"/>
                                        </p:tgtEl>
                                      </p:cBhvr>
                                    </p:animEffect>
                                  </p:childTnLst>
                                </p:cTn>
                              </p:par>
                              <p:par>
                                <p:cTn id="50" presetID="9" presetClass="entr" presetSubtype="0" fill="hold" nodeType="withEffect">
                                  <p:stCondLst>
                                    <p:cond delay="0"/>
                                  </p:stCondLst>
                                  <p:childTnLst>
                                    <p:set>
                                      <p:cBhvr>
                                        <p:cTn id="51" dur="1" fill="hold">
                                          <p:stCondLst>
                                            <p:cond delay="0"/>
                                          </p:stCondLst>
                                        </p:cTn>
                                        <p:tgtEl>
                                          <p:spTgt spid="316"/>
                                        </p:tgtEl>
                                        <p:attrNameLst>
                                          <p:attrName>style.visibility</p:attrName>
                                        </p:attrNameLst>
                                      </p:cBhvr>
                                      <p:to>
                                        <p:strVal val="visible"/>
                                      </p:to>
                                    </p:set>
                                    <p:animEffect transition="in" filter="dissolve">
                                      <p:cBhvr>
                                        <p:cTn id="52" dur="500"/>
                                        <p:tgtEl>
                                          <p:spTgt spid="316"/>
                                        </p:tgtEl>
                                      </p:cBhvr>
                                    </p:animEffect>
                                  </p:childTnLst>
                                </p:cTn>
                              </p:par>
                              <p:par>
                                <p:cTn id="53" presetID="9" presetClass="entr" presetSubtype="0" fill="hold" nodeType="withEffect">
                                  <p:stCondLst>
                                    <p:cond delay="0"/>
                                  </p:stCondLst>
                                  <p:childTnLst>
                                    <p:set>
                                      <p:cBhvr>
                                        <p:cTn id="54" dur="1" fill="hold">
                                          <p:stCondLst>
                                            <p:cond delay="0"/>
                                          </p:stCondLst>
                                        </p:cTn>
                                        <p:tgtEl>
                                          <p:spTgt spid="317"/>
                                        </p:tgtEl>
                                        <p:attrNameLst>
                                          <p:attrName>style.visibility</p:attrName>
                                        </p:attrNameLst>
                                      </p:cBhvr>
                                      <p:to>
                                        <p:strVal val="visible"/>
                                      </p:to>
                                    </p:set>
                                    <p:animEffect transition="in" filter="dissolve">
                                      <p:cBhvr>
                                        <p:cTn id="55" dur="500"/>
                                        <p:tgtEl>
                                          <p:spTgt spid="317"/>
                                        </p:tgtEl>
                                      </p:cBhvr>
                                    </p:animEffect>
                                  </p:childTnLst>
                                </p:cTn>
                              </p:par>
                              <p:par>
                                <p:cTn id="56" presetID="9" presetClass="entr" presetSubtype="0" fill="hold" nodeType="withEffect">
                                  <p:stCondLst>
                                    <p:cond delay="0"/>
                                  </p:stCondLst>
                                  <p:childTnLst>
                                    <p:set>
                                      <p:cBhvr>
                                        <p:cTn id="57" dur="1" fill="hold">
                                          <p:stCondLst>
                                            <p:cond delay="0"/>
                                          </p:stCondLst>
                                        </p:cTn>
                                        <p:tgtEl>
                                          <p:spTgt spid="318"/>
                                        </p:tgtEl>
                                        <p:attrNameLst>
                                          <p:attrName>style.visibility</p:attrName>
                                        </p:attrNameLst>
                                      </p:cBhvr>
                                      <p:to>
                                        <p:strVal val="visible"/>
                                      </p:to>
                                    </p:set>
                                    <p:animEffect transition="in" filter="dissolve">
                                      <p:cBhvr>
                                        <p:cTn id="58" dur="500"/>
                                        <p:tgtEl>
                                          <p:spTgt spid="318"/>
                                        </p:tgtEl>
                                      </p:cBhvr>
                                    </p:animEffect>
                                  </p:childTnLst>
                                </p:cTn>
                              </p:par>
                              <p:par>
                                <p:cTn id="59" presetID="9" presetClass="entr" presetSubtype="0" fill="hold" nodeType="withEffect">
                                  <p:stCondLst>
                                    <p:cond delay="0"/>
                                  </p:stCondLst>
                                  <p:childTnLst>
                                    <p:set>
                                      <p:cBhvr>
                                        <p:cTn id="60" dur="1" fill="hold">
                                          <p:stCondLst>
                                            <p:cond delay="0"/>
                                          </p:stCondLst>
                                        </p:cTn>
                                        <p:tgtEl>
                                          <p:spTgt spid="319"/>
                                        </p:tgtEl>
                                        <p:attrNameLst>
                                          <p:attrName>style.visibility</p:attrName>
                                        </p:attrNameLst>
                                      </p:cBhvr>
                                      <p:to>
                                        <p:strVal val="visible"/>
                                      </p:to>
                                    </p:set>
                                    <p:animEffect transition="in" filter="dissolve">
                                      <p:cBhvr>
                                        <p:cTn id="61" dur="500"/>
                                        <p:tgtEl>
                                          <p:spTgt spid="319"/>
                                        </p:tgtEl>
                                      </p:cBhvr>
                                    </p:animEffect>
                                  </p:childTnLst>
                                </p:cTn>
                              </p:par>
                              <p:par>
                                <p:cTn id="62" presetID="9" presetClass="entr" presetSubtype="0" fill="hold" grpId="0" nodeType="withEffect">
                                  <p:stCondLst>
                                    <p:cond delay="0"/>
                                  </p:stCondLst>
                                  <p:childTnLst>
                                    <p:set>
                                      <p:cBhvr>
                                        <p:cTn id="63" dur="1" fill="hold">
                                          <p:stCondLst>
                                            <p:cond delay="0"/>
                                          </p:stCondLst>
                                        </p:cTn>
                                        <p:tgtEl>
                                          <p:spTgt spid="320"/>
                                        </p:tgtEl>
                                        <p:attrNameLst>
                                          <p:attrName>style.visibility</p:attrName>
                                        </p:attrNameLst>
                                      </p:cBhvr>
                                      <p:to>
                                        <p:strVal val="visible"/>
                                      </p:to>
                                    </p:set>
                                    <p:animEffect transition="in" filter="dissolve">
                                      <p:cBhvr>
                                        <p:cTn id="64" dur="500"/>
                                        <p:tgtEl>
                                          <p:spTgt spid="320"/>
                                        </p:tgtEl>
                                      </p:cBhvr>
                                    </p:animEffect>
                                  </p:childTnLst>
                                </p:cTn>
                              </p:par>
                              <p:par>
                                <p:cTn id="65" presetID="9" presetClass="entr" presetSubtype="0" fill="hold" grpId="0" nodeType="withEffect">
                                  <p:stCondLst>
                                    <p:cond delay="0"/>
                                  </p:stCondLst>
                                  <p:childTnLst>
                                    <p:set>
                                      <p:cBhvr>
                                        <p:cTn id="66" dur="1" fill="hold">
                                          <p:stCondLst>
                                            <p:cond delay="0"/>
                                          </p:stCondLst>
                                        </p:cTn>
                                        <p:tgtEl>
                                          <p:spTgt spid="321"/>
                                        </p:tgtEl>
                                        <p:attrNameLst>
                                          <p:attrName>style.visibility</p:attrName>
                                        </p:attrNameLst>
                                      </p:cBhvr>
                                      <p:to>
                                        <p:strVal val="visible"/>
                                      </p:to>
                                    </p:set>
                                    <p:animEffect transition="in" filter="dissolve">
                                      <p:cBhvr>
                                        <p:cTn id="67" dur="500"/>
                                        <p:tgtEl>
                                          <p:spTgt spid="321"/>
                                        </p:tgtEl>
                                      </p:cBhvr>
                                    </p:animEffect>
                                  </p:childTnLst>
                                </p:cTn>
                              </p:par>
                              <p:par>
                                <p:cTn id="68" presetID="9" presetClass="entr" presetSubtype="0" fill="hold" grpId="0" nodeType="withEffect">
                                  <p:stCondLst>
                                    <p:cond delay="0"/>
                                  </p:stCondLst>
                                  <p:childTnLst>
                                    <p:set>
                                      <p:cBhvr>
                                        <p:cTn id="69" dur="1" fill="hold">
                                          <p:stCondLst>
                                            <p:cond delay="0"/>
                                          </p:stCondLst>
                                        </p:cTn>
                                        <p:tgtEl>
                                          <p:spTgt spid="322"/>
                                        </p:tgtEl>
                                        <p:attrNameLst>
                                          <p:attrName>style.visibility</p:attrName>
                                        </p:attrNameLst>
                                      </p:cBhvr>
                                      <p:to>
                                        <p:strVal val="visible"/>
                                      </p:to>
                                    </p:set>
                                    <p:animEffect transition="in" filter="dissolve">
                                      <p:cBhvr>
                                        <p:cTn id="70" dur="500"/>
                                        <p:tgtEl>
                                          <p:spTgt spid="322"/>
                                        </p:tgtEl>
                                      </p:cBhvr>
                                    </p:animEffect>
                                  </p:childTnLst>
                                </p:cTn>
                              </p:par>
                              <p:par>
                                <p:cTn id="71" presetID="9" presetClass="entr" presetSubtype="0" fill="hold" grpId="0" nodeType="withEffect">
                                  <p:stCondLst>
                                    <p:cond delay="0"/>
                                  </p:stCondLst>
                                  <p:childTnLst>
                                    <p:set>
                                      <p:cBhvr>
                                        <p:cTn id="72" dur="1" fill="hold">
                                          <p:stCondLst>
                                            <p:cond delay="0"/>
                                          </p:stCondLst>
                                        </p:cTn>
                                        <p:tgtEl>
                                          <p:spTgt spid="323"/>
                                        </p:tgtEl>
                                        <p:attrNameLst>
                                          <p:attrName>style.visibility</p:attrName>
                                        </p:attrNameLst>
                                      </p:cBhvr>
                                      <p:to>
                                        <p:strVal val="visible"/>
                                      </p:to>
                                    </p:set>
                                    <p:animEffect transition="in" filter="dissolve">
                                      <p:cBhvr>
                                        <p:cTn id="73" dur="500"/>
                                        <p:tgtEl>
                                          <p:spTgt spid="323"/>
                                        </p:tgtEl>
                                      </p:cBhvr>
                                    </p:animEffect>
                                  </p:childTnLst>
                                </p:cTn>
                              </p:par>
                              <p:par>
                                <p:cTn id="74" presetID="9" presetClass="entr" presetSubtype="0" fill="hold" grpId="0" nodeType="withEffect">
                                  <p:stCondLst>
                                    <p:cond delay="0"/>
                                  </p:stCondLst>
                                  <p:childTnLst>
                                    <p:set>
                                      <p:cBhvr>
                                        <p:cTn id="75" dur="1" fill="hold">
                                          <p:stCondLst>
                                            <p:cond delay="0"/>
                                          </p:stCondLst>
                                        </p:cTn>
                                        <p:tgtEl>
                                          <p:spTgt spid="324"/>
                                        </p:tgtEl>
                                        <p:attrNameLst>
                                          <p:attrName>style.visibility</p:attrName>
                                        </p:attrNameLst>
                                      </p:cBhvr>
                                      <p:to>
                                        <p:strVal val="visible"/>
                                      </p:to>
                                    </p:set>
                                    <p:animEffect transition="in" filter="dissolve">
                                      <p:cBhvr>
                                        <p:cTn id="76" dur="500"/>
                                        <p:tgtEl>
                                          <p:spTgt spid="324"/>
                                        </p:tgtEl>
                                      </p:cBhvr>
                                    </p:animEffect>
                                  </p:childTnLst>
                                </p:cTn>
                              </p:par>
                              <p:par>
                                <p:cTn id="77" presetID="9" presetClass="entr" presetSubtype="0" fill="hold" nodeType="withEffect">
                                  <p:stCondLst>
                                    <p:cond delay="0"/>
                                  </p:stCondLst>
                                  <p:childTnLst>
                                    <p:set>
                                      <p:cBhvr>
                                        <p:cTn id="78" dur="1" fill="hold">
                                          <p:stCondLst>
                                            <p:cond delay="0"/>
                                          </p:stCondLst>
                                        </p:cTn>
                                        <p:tgtEl>
                                          <p:spTgt spid="325"/>
                                        </p:tgtEl>
                                        <p:attrNameLst>
                                          <p:attrName>style.visibility</p:attrName>
                                        </p:attrNameLst>
                                      </p:cBhvr>
                                      <p:to>
                                        <p:strVal val="visible"/>
                                      </p:to>
                                    </p:set>
                                    <p:animEffect transition="in" filter="dissolve">
                                      <p:cBhvr>
                                        <p:cTn id="79" dur="500"/>
                                        <p:tgtEl>
                                          <p:spTgt spid="325"/>
                                        </p:tgtEl>
                                      </p:cBhvr>
                                    </p:animEffect>
                                  </p:childTnLst>
                                </p:cTn>
                              </p:par>
                              <p:par>
                                <p:cTn id="80" presetID="9" presetClass="entr" presetSubtype="0" fill="hold" grpId="0" nodeType="withEffect">
                                  <p:stCondLst>
                                    <p:cond delay="0"/>
                                  </p:stCondLst>
                                  <p:childTnLst>
                                    <p:set>
                                      <p:cBhvr>
                                        <p:cTn id="81" dur="1" fill="hold">
                                          <p:stCondLst>
                                            <p:cond delay="0"/>
                                          </p:stCondLst>
                                        </p:cTn>
                                        <p:tgtEl>
                                          <p:spTgt spid="81"/>
                                        </p:tgtEl>
                                        <p:attrNameLst>
                                          <p:attrName>style.visibility</p:attrName>
                                        </p:attrNameLst>
                                      </p:cBhvr>
                                      <p:to>
                                        <p:strVal val="visible"/>
                                      </p:to>
                                    </p:set>
                                    <p:animEffect transition="in" filter="dissolve">
                                      <p:cBhvr>
                                        <p:cTn id="82" dur="500"/>
                                        <p:tgtEl>
                                          <p:spTgt spid="81"/>
                                        </p:tgtEl>
                                      </p:cBhvr>
                                    </p:animEffect>
                                  </p:childTnLst>
                                </p:cTn>
                              </p:par>
                              <p:par>
                                <p:cTn id="83" presetID="9" presetClass="entr" presetSubtype="0" fill="hold" grpId="0" nodeType="withEffect">
                                  <p:stCondLst>
                                    <p:cond delay="0"/>
                                  </p:stCondLst>
                                  <p:childTnLst>
                                    <p:set>
                                      <p:cBhvr>
                                        <p:cTn id="84" dur="1" fill="hold">
                                          <p:stCondLst>
                                            <p:cond delay="0"/>
                                          </p:stCondLst>
                                        </p:cTn>
                                        <p:tgtEl>
                                          <p:spTgt spid="80"/>
                                        </p:tgtEl>
                                        <p:attrNameLst>
                                          <p:attrName>style.visibility</p:attrName>
                                        </p:attrNameLst>
                                      </p:cBhvr>
                                      <p:to>
                                        <p:strVal val="visible"/>
                                      </p:to>
                                    </p:set>
                                    <p:animEffect transition="in" filter="dissolve">
                                      <p:cBhvr>
                                        <p:cTn id="85" dur="500"/>
                                        <p:tgtEl>
                                          <p:spTgt spid="80"/>
                                        </p:tgtEl>
                                      </p:cBhvr>
                                    </p:animEffect>
                                  </p:childTnLst>
                                </p:cTn>
                              </p:par>
                              <p:par>
                                <p:cTn id="86" presetID="9" presetClass="exit" presetSubtype="0" fill="hold" grpId="0" nodeType="withEffect">
                                  <p:stCondLst>
                                    <p:cond delay="0"/>
                                  </p:stCondLst>
                                  <p:childTnLst>
                                    <p:animEffect transition="out" filter="dissolve">
                                      <p:cBhvr>
                                        <p:cTn id="87" dur="500"/>
                                        <p:tgtEl>
                                          <p:spTgt spid="472"/>
                                        </p:tgtEl>
                                      </p:cBhvr>
                                    </p:animEffect>
                                    <p:set>
                                      <p:cBhvr>
                                        <p:cTn id="88" dur="1" fill="hold">
                                          <p:stCondLst>
                                            <p:cond delay="499"/>
                                          </p:stCondLst>
                                        </p:cTn>
                                        <p:tgtEl>
                                          <p:spTgt spid="472"/>
                                        </p:tgtEl>
                                        <p:attrNameLst>
                                          <p:attrName>style.visibility</p:attrName>
                                        </p:attrNameLst>
                                      </p:cBhvr>
                                      <p:to>
                                        <p:strVal val="hidden"/>
                                      </p:to>
                                    </p:set>
                                  </p:childTnLst>
                                </p:cTn>
                              </p:par>
                              <p:par>
                                <p:cTn id="89" presetID="9" presetClass="exit" presetSubtype="0" fill="hold" grpId="0" nodeType="withEffect">
                                  <p:stCondLst>
                                    <p:cond delay="0"/>
                                  </p:stCondLst>
                                  <p:childTnLst>
                                    <p:animEffect transition="out" filter="dissolve">
                                      <p:cBhvr>
                                        <p:cTn id="90" dur="500"/>
                                        <p:tgtEl>
                                          <p:spTgt spid="473"/>
                                        </p:tgtEl>
                                      </p:cBhvr>
                                    </p:animEffect>
                                    <p:set>
                                      <p:cBhvr>
                                        <p:cTn id="91" dur="1" fill="hold">
                                          <p:stCondLst>
                                            <p:cond delay="499"/>
                                          </p:stCondLst>
                                        </p:cTn>
                                        <p:tgtEl>
                                          <p:spTgt spid="473"/>
                                        </p:tgtEl>
                                        <p:attrNameLst>
                                          <p:attrName>style.visibility</p:attrName>
                                        </p:attrNameLst>
                                      </p:cBhvr>
                                      <p:to>
                                        <p:strVal val="hidden"/>
                                      </p:to>
                                    </p:set>
                                  </p:childTnLst>
                                </p:cTn>
                              </p:par>
                            </p:childTnLst>
                          </p:cTn>
                        </p:par>
                      </p:childTnLst>
                    </p:cTn>
                  </p:par>
                  <p:par>
                    <p:cTn id="92" fill="hold">
                      <p:stCondLst>
                        <p:cond delay="indefinite"/>
                      </p:stCondLst>
                      <p:childTnLst>
                        <p:par>
                          <p:cTn id="93" fill="hold">
                            <p:stCondLst>
                              <p:cond delay="0"/>
                            </p:stCondLst>
                            <p:childTnLst>
                              <p:par>
                                <p:cTn id="94" presetID="1" presetClass="entr" presetSubtype="0" fill="hold" grpId="0" nodeType="clickEffect">
                                  <p:stCondLst>
                                    <p:cond delay="0"/>
                                  </p:stCondLst>
                                  <p:childTnLst>
                                    <p:set>
                                      <p:cBhvr>
                                        <p:cTn id="95" dur="1" fill="hold">
                                          <p:stCondLst>
                                            <p:cond delay="0"/>
                                          </p:stCondLst>
                                        </p:cTn>
                                        <p:tgtEl>
                                          <p:spTgt spid="298"/>
                                        </p:tgtEl>
                                        <p:attrNameLst>
                                          <p:attrName>style.visibility</p:attrName>
                                        </p:attrNameLst>
                                      </p:cBhvr>
                                      <p:to>
                                        <p:strVal val="visible"/>
                                      </p:to>
                                    </p:set>
                                  </p:childTnLst>
                                </p:cTn>
                              </p:par>
                              <p:par>
                                <p:cTn id="96" presetID="1" presetClass="entr" presetSubtype="0" fill="hold" grpId="0" nodeType="withEffect">
                                  <p:stCondLst>
                                    <p:cond delay="0"/>
                                  </p:stCondLst>
                                  <p:childTnLst>
                                    <p:set>
                                      <p:cBhvr>
                                        <p:cTn id="97" dur="1" fill="hold">
                                          <p:stCondLst>
                                            <p:cond delay="0"/>
                                          </p:stCondLst>
                                        </p:cTn>
                                        <p:tgtEl>
                                          <p:spTgt spid="440"/>
                                        </p:tgtEl>
                                        <p:attrNameLst>
                                          <p:attrName>style.visibility</p:attrName>
                                        </p:attrNameLst>
                                      </p:cBhvr>
                                      <p:to>
                                        <p:strVal val="visible"/>
                                      </p:to>
                                    </p:set>
                                  </p:childTnLst>
                                </p:cTn>
                              </p:par>
                            </p:childTnLst>
                          </p:cTn>
                        </p:par>
                      </p:childTnLst>
                    </p:cTn>
                  </p:par>
                  <p:par>
                    <p:cTn id="98" fill="hold">
                      <p:stCondLst>
                        <p:cond delay="indefinite"/>
                      </p:stCondLst>
                      <p:childTnLst>
                        <p:par>
                          <p:cTn id="99" fill="hold">
                            <p:stCondLst>
                              <p:cond delay="0"/>
                            </p:stCondLst>
                            <p:childTnLst>
                              <p:par>
                                <p:cTn id="100" presetID="9" presetClass="entr" presetSubtype="0" fill="hold" nodeType="clickEffect">
                                  <p:stCondLst>
                                    <p:cond delay="0"/>
                                  </p:stCondLst>
                                  <p:childTnLst>
                                    <p:set>
                                      <p:cBhvr>
                                        <p:cTn id="101" dur="1" fill="hold">
                                          <p:stCondLst>
                                            <p:cond delay="0"/>
                                          </p:stCondLst>
                                        </p:cTn>
                                        <p:tgtEl>
                                          <p:spTgt spid="96"/>
                                        </p:tgtEl>
                                        <p:attrNameLst>
                                          <p:attrName>style.visibility</p:attrName>
                                        </p:attrNameLst>
                                      </p:cBhvr>
                                      <p:to>
                                        <p:strVal val="visible"/>
                                      </p:to>
                                    </p:set>
                                    <p:animEffect transition="in" filter="dissolve">
                                      <p:cBhvr>
                                        <p:cTn id="102" dur="500"/>
                                        <p:tgtEl>
                                          <p:spTgt spid="96"/>
                                        </p:tgtEl>
                                      </p:cBhvr>
                                    </p:animEffect>
                                  </p:childTnLst>
                                </p:cTn>
                              </p:par>
                              <p:par>
                                <p:cTn id="103" presetID="9" presetClass="entr" presetSubtype="0" fill="hold" nodeType="withEffect">
                                  <p:stCondLst>
                                    <p:cond delay="0"/>
                                  </p:stCondLst>
                                  <p:childTnLst>
                                    <p:set>
                                      <p:cBhvr>
                                        <p:cTn id="104" dur="1" fill="hold">
                                          <p:stCondLst>
                                            <p:cond delay="0"/>
                                          </p:stCondLst>
                                        </p:cTn>
                                        <p:tgtEl>
                                          <p:spTgt spid="97"/>
                                        </p:tgtEl>
                                        <p:attrNameLst>
                                          <p:attrName>style.visibility</p:attrName>
                                        </p:attrNameLst>
                                      </p:cBhvr>
                                      <p:to>
                                        <p:strVal val="visible"/>
                                      </p:to>
                                    </p:set>
                                    <p:animEffect transition="in" filter="dissolve">
                                      <p:cBhvr>
                                        <p:cTn id="105" dur="500"/>
                                        <p:tgtEl>
                                          <p:spTgt spid="97"/>
                                        </p:tgtEl>
                                      </p:cBhvr>
                                    </p:animEffect>
                                  </p:childTnLst>
                                </p:cTn>
                              </p:par>
                              <p:par>
                                <p:cTn id="106" presetID="9" presetClass="entr" presetSubtype="0" fill="hold" nodeType="withEffect">
                                  <p:stCondLst>
                                    <p:cond delay="0"/>
                                  </p:stCondLst>
                                  <p:childTnLst>
                                    <p:set>
                                      <p:cBhvr>
                                        <p:cTn id="107" dur="1" fill="hold">
                                          <p:stCondLst>
                                            <p:cond delay="0"/>
                                          </p:stCondLst>
                                        </p:cTn>
                                        <p:tgtEl>
                                          <p:spTgt spid="98"/>
                                        </p:tgtEl>
                                        <p:attrNameLst>
                                          <p:attrName>style.visibility</p:attrName>
                                        </p:attrNameLst>
                                      </p:cBhvr>
                                      <p:to>
                                        <p:strVal val="visible"/>
                                      </p:to>
                                    </p:set>
                                    <p:animEffect transition="in" filter="dissolve">
                                      <p:cBhvr>
                                        <p:cTn id="108" dur="500"/>
                                        <p:tgtEl>
                                          <p:spTgt spid="98"/>
                                        </p:tgtEl>
                                      </p:cBhvr>
                                    </p:animEffect>
                                  </p:childTnLst>
                                </p:cTn>
                              </p:par>
                              <p:par>
                                <p:cTn id="109" presetID="9" presetClass="entr" presetSubtype="0" fill="hold" grpId="0" nodeType="withEffect">
                                  <p:stCondLst>
                                    <p:cond delay="0"/>
                                  </p:stCondLst>
                                  <p:childTnLst>
                                    <p:set>
                                      <p:cBhvr>
                                        <p:cTn id="110" dur="1" fill="hold">
                                          <p:stCondLst>
                                            <p:cond delay="0"/>
                                          </p:stCondLst>
                                        </p:cTn>
                                        <p:tgtEl>
                                          <p:spTgt spid="100"/>
                                        </p:tgtEl>
                                        <p:attrNameLst>
                                          <p:attrName>style.visibility</p:attrName>
                                        </p:attrNameLst>
                                      </p:cBhvr>
                                      <p:to>
                                        <p:strVal val="visible"/>
                                      </p:to>
                                    </p:set>
                                    <p:animEffect transition="in" filter="dissolve">
                                      <p:cBhvr>
                                        <p:cTn id="111" dur="500"/>
                                        <p:tgtEl>
                                          <p:spTgt spid="100"/>
                                        </p:tgtEl>
                                      </p:cBhvr>
                                    </p:animEffect>
                                  </p:childTnLst>
                                </p:cTn>
                              </p:par>
                              <p:par>
                                <p:cTn id="112" presetID="9" presetClass="entr" presetSubtype="0" fill="hold" grpId="0" nodeType="withEffect">
                                  <p:stCondLst>
                                    <p:cond delay="0"/>
                                  </p:stCondLst>
                                  <p:childTnLst>
                                    <p:set>
                                      <p:cBhvr>
                                        <p:cTn id="113" dur="1" fill="hold">
                                          <p:stCondLst>
                                            <p:cond delay="0"/>
                                          </p:stCondLst>
                                        </p:cTn>
                                        <p:tgtEl>
                                          <p:spTgt spid="101"/>
                                        </p:tgtEl>
                                        <p:attrNameLst>
                                          <p:attrName>style.visibility</p:attrName>
                                        </p:attrNameLst>
                                      </p:cBhvr>
                                      <p:to>
                                        <p:strVal val="visible"/>
                                      </p:to>
                                    </p:set>
                                    <p:animEffect transition="in" filter="dissolve">
                                      <p:cBhvr>
                                        <p:cTn id="114" dur="500"/>
                                        <p:tgtEl>
                                          <p:spTgt spid="101"/>
                                        </p:tgtEl>
                                      </p:cBhvr>
                                    </p:animEffect>
                                  </p:childTnLst>
                                </p:cTn>
                              </p:par>
                              <p:par>
                                <p:cTn id="115" presetID="9" presetClass="entr" presetSubtype="0" fill="hold" grpId="0" nodeType="withEffect">
                                  <p:stCondLst>
                                    <p:cond delay="0"/>
                                  </p:stCondLst>
                                  <p:childTnLst>
                                    <p:set>
                                      <p:cBhvr>
                                        <p:cTn id="116" dur="1" fill="hold">
                                          <p:stCondLst>
                                            <p:cond delay="0"/>
                                          </p:stCondLst>
                                        </p:cTn>
                                        <p:tgtEl>
                                          <p:spTgt spid="102"/>
                                        </p:tgtEl>
                                        <p:attrNameLst>
                                          <p:attrName>style.visibility</p:attrName>
                                        </p:attrNameLst>
                                      </p:cBhvr>
                                      <p:to>
                                        <p:strVal val="visible"/>
                                      </p:to>
                                    </p:set>
                                    <p:animEffect transition="in" filter="dissolve">
                                      <p:cBhvr>
                                        <p:cTn id="117" dur="500"/>
                                        <p:tgtEl>
                                          <p:spTgt spid="102"/>
                                        </p:tgtEl>
                                      </p:cBhvr>
                                    </p:animEffect>
                                  </p:childTnLst>
                                </p:cTn>
                              </p:par>
                              <p:par>
                                <p:cTn id="118" presetID="9" presetClass="entr" presetSubtype="0" fill="hold" nodeType="withEffect">
                                  <p:stCondLst>
                                    <p:cond delay="0"/>
                                  </p:stCondLst>
                                  <p:childTnLst>
                                    <p:set>
                                      <p:cBhvr>
                                        <p:cTn id="119" dur="1" fill="hold">
                                          <p:stCondLst>
                                            <p:cond delay="0"/>
                                          </p:stCondLst>
                                        </p:cTn>
                                        <p:tgtEl>
                                          <p:spTgt spid="103"/>
                                        </p:tgtEl>
                                        <p:attrNameLst>
                                          <p:attrName>style.visibility</p:attrName>
                                        </p:attrNameLst>
                                      </p:cBhvr>
                                      <p:to>
                                        <p:strVal val="visible"/>
                                      </p:to>
                                    </p:set>
                                    <p:animEffect transition="in" filter="dissolve">
                                      <p:cBhvr>
                                        <p:cTn id="120" dur="500"/>
                                        <p:tgtEl>
                                          <p:spTgt spid="103"/>
                                        </p:tgtEl>
                                      </p:cBhvr>
                                    </p:animEffect>
                                  </p:childTnLst>
                                </p:cTn>
                              </p:par>
                              <p:par>
                                <p:cTn id="121" presetID="9" presetClass="entr" presetSubtype="0" fill="hold" grpId="0" nodeType="withEffect">
                                  <p:stCondLst>
                                    <p:cond delay="0"/>
                                  </p:stCondLst>
                                  <p:childTnLst>
                                    <p:set>
                                      <p:cBhvr>
                                        <p:cTn id="122" dur="1" fill="hold">
                                          <p:stCondLst>
                                            <p:cond delay="0"/>
                                          </p:stCondLst>
                                        </p:cTn>
                                        <p:tgtEl>
                                          <p:spTgt spid="104"/>
                                        </p:tgtEl>
                                        <p:attrNameLst>
                                          <p:attrName>style.visibility</p:attrName>
                                        </p:attrNameLst>
                                      </p:cBhvr>
                                      <p:to>
                                        <p:strVal val="visible"/>
                                      </p:to>
                                    </p:set>
                                    <p:animEffect transition="in" filter="dissolve">
                                      <p:cBhvr>
                                        <p:cTn id="123" dur="500"/>
                                        <p:tgtEl>
                                          <p:spTgt spid="104"/>
                                        </p:tgtEl>
                                      </p:cBhvr>
                                    </p:animEffect>
                                  </p:childTnLst>
                                </p:cTn>
                              </p:par>
                              <p:par>
                                <p:cTn id="124" presetID="9" presetClass="entr" presetSubtype="0" fill="hold" nodeType="withEffect">
                                  <p:stCondLst>
                                    <p:cond delay="0"/>
                                  </p:stCondLst>
                                  <p:childTnLst>
                                    <p:set>
                                      <p:cBhvr>
                                        <p:cTn id="125" dur="1" fill="hold">
                                          <p:stCondLst>
                                            <p:cond delay="0"/>
                                          </p:stCondLst>
                                        </p:cTn>
                                        <p:tgtEl>
                                          <p:spTgt spid="105"/>
                                        </p:tgtEl>
                                        <p:attrNameLst>
                                          <p:attrName>style.visibility</p:attrName>
                                        </p:attrNameLst>
                                      </p:cBhvr>
                                      <p:to>
                                        <p:strVal val="visible"/>
                                      </p:to>
                                    </p:set>
                                    <p:animEffect transition="in" filter="dissolve">
                                      <p:cBhvr>
                                        <p:cTn id="126" dur="500"/>
                                        <p:tgtEl>
                                          <p:spTgt spid="105"/>
                                        </p:tgtEl>
                                      </p:cBhvr>
                                    </p:animEffect>
                                  </p:childTnLst>
                                </p:cTn>
                              </p:par>
                              <p:par>
                                <p:cTn id="127" presetID="9" presetClass="entr" presetSubtype="0" fill="hold" nodeType="withEffect">
                                  <p:stCondLst>
                                    <p:cond delay="0"/>
                                  </p:stCondLst>
                                  <p:childTnLst>
                                    <p:set>
                                      <p:cBhvr>
                                        <p:cTn id="128" dur="1" fill="hold">
                                          <p:stCondLst>
                                            <p:cond delay="0"/>
                                          </p:stCondLst>
                                        </p:cTn>
                                        <p:tgtEl>
                                          <p:spTgt spid="106"/>
                                        </p:tgtEl>
                                        <p:attrNameLst>
                                          <p:attrName>style.visibility</p:attrName>
                                        </p:attrNameLst>
                                      </p:cBhvr>
                                      <p:to>
                                        <p:strVal val="visible"/>
                                      </p:to>
                                    </p:set>
                                    <p:animEffect transition="in" filter="dissolve">
                                      <p:cBhvr>
                                        <p:cTn id="129" dur="500"/>
                                        <p:tgtEl>
                                          <p:spTgt spid="106"/>
                                        </p:tgtEl>
                                      </p:cBhvr>
                                    </p:animEffect>
                                  </p:childTnLst>
                                </p:cTn>
                              </p:par>
                              <p:par>
                                <p:cTn id="130" presetID="9" presetClass="entr" presetSubtype="0" fill="hold" nodeType="withEffect">
                                  <p:stCondLst>
                                    <p:cond delay="0"/>
                                  </p:stCondLst>
                                  <p:childTnLst>
                                    <p:set>
                                      <p:cBhvr>
                                        <p:cTn id="131" dur="1" fill="hold">
                                          <p:stCondLst>
                                            <p:cond delay="0"/>
                                          </p:stCondLst>
                                        </p:cTn>
                                        <p:tgtEl>
                                          <p:spTgt spid="107"/>
                                        </p:tgtEl>
                                        <p:attrNameLst>
                                          <p:attrName>style.visibility</p:attrName>
                                        </p:attrNameLst>
                                      </p:cBhvr>
                                      <p:to>
                                        <p:strVal val="visible"/>
                                      </p:to>
                                    </p:set>
                                    <p:animEffect transition="in" filter="dissolve">
                                      <p:cBhvr>
                                        <p:cTn id="132" dur="500"/>
                                        <p:tgtEl>
                                          <p:spTgt spid="107"/>
                                        </p:tgtEl>
                                      </p:cBhvr>
                                    </p:animEffect>
                                  </p:childTnLst>
                                </p:cTn>
                              </p:par>
                              <p:par>
                                <p:cTn id="133" presetID="9" presetClass="entr" presetSubtype="0" fill="hold" nodeType="withEffect">
                                  <p:stCondLst>
                                    <p:cond delay="0"/>
                                  </p:stCondLst>
                                  <p:childTnLst>
                                    <p:set>
                                      <p:cBhvr>
                                        <p:cTn id="134" dur="1" fill="hold">
                                          <p:stCondLst>
                                            <p:cond delay="0"/>
                                          </p:stCondLst>
                                        </p:cTn>
                                        <p:tgtEl>
                                          <p:spTgt spid="108"/>
                                        </p:tgtEl>
                                        <p:attrNameLst>
                                          <p:attrName>style.visibility</p:attrName>
                                        </p:attrNameLst>
                                      </p:cBhvr>
                                      <p:to>
                                        <p:strVal val="visible"/>
                                      </p:to>
                                    </p:set>
                                    <p:animEffect transition="in" filter="dissolve">
                                      <p:cBhvr>
                                        <p:cTn id="135" dur="500"/>
                                        <p:tgtEl>
                                          <p:spTgt spid="108"/>
                                        </p:tgtEl>
                                      </p:cBhvr>
                                    </p:animEffect>
                                  </p:childTnLst>
                                </p:cTn>
                              </p:par>
                              <p:par>
                                <p:cTn id="136" presetID="9" presetClass="entr" presetSubtype="0" fill="hold" nodeType="withEffect">
                                  <p:stCondLst>
                                    <p:cond delay="0"/>
                                  </p:stCondLst>
                                  <p:childTnLst>
                                    <p:set>
                                      <p:cBhvr>
                                        <p:cTn id="137" dur="1" fill="hold">
                                          <p:stCondLst>
                                            <p:cond delay="0"/>
                                          </p:stCondLst>
                                        </p:cTn>
                                        <p:tgtEl>
                                          <p:spTgt spid="109"/>
                                        </p:tgtEl>
                                        <p:attrNameLst>
                                          <p:attrName>style.visibility</p:attrName>
                                        </p:attrNameLst>
                                      </p:cBhvr>
                                      <p:to>
                                        <p:strVal val="visible"/>
                                      </p:to>
                                    </p:set>
                                    <p:animEffect transition="in" filter="dissolve">
                                      <p:cBhvr>
                                        <p:cTn id="138" dur="500"/>
                                        <p:tgtEl>
                                          <p:spTgt spid="109"/>
                                        </p:tgtEl>
                                      </p:cBhvr>
                                    </p:animEffect>
                                  </p:childTnLst>
                                </p:cTn>
                              </p:par>
                              <p:par>
                                <p:cTn id="139" presetID="9" presetClass="entr" presetSubtype="0" fill="hold" grpId="0" nodeType="withEffect">
                                  <p:stCondLst>
                                    <p:cond delay="0"/>
                                  </p:stCondLst>
                                  <p:childTnLst>
                                    <p:set>
                                      <p:cBhvr>
                                        <p:cTn id="140" dur="1" fill="hold">
                                          <p:stCondLst>
                                            <p:cond delay="0"/>
                                          </p:stCondLst>
                                        </p:cTn>
                                        <p:tgtEl>
                                          <p:spTgt spid="110"/>
                                        </p:tgtEl>
                                        <p:attrNameLst>
                                          <p:attrName>style.visibility</p:attrName>
                                        </p:attrNameLst>
                                      </p:cBhvr>
                                      <p:to>
                                        <p:strVal val="visible"/>
                                      </p:to>
                                    </p:set>
                                    <p:animEffect transition="in" filter="dissolve">
                                      <p:cBhvr>
                                        <p:cTn id="141" dur="500"/>
                                        <p:tgtEl>
                                          <p:spTgt spid="110"/>
                                        </p:tgtEl>
                                      </p:cBhvr>
                                    </p:animEffect>
                                  </p:childTnLst>
                                </p:cTn>
                              </p:par>
                              <p:par>
                                <p:cTn id="142" presetID="9" presetClass="entr" presetSubtype="0" fill="hold" grpId="0" nodeType="withEffect">
                                  <p:stCondLst>
                                    <p:cond delay="0"/>
                                  </p:stCondLst>
                                  <p:childTnLst>
                                    <p:set>
                                      <p:cBhvr>
                                        <p:cTn id="143" dur="1" fill="hold">
                                          <p:stCondLst>
                                            <p:cond delay="0"/>
                                          </p:stCondLst>
                                        </p:cTn>
                                        <p:tgtEl>
                                          <p:spTgt spid="111"/>
                                        </p:tgtEl>
                                        <p:attrNameLst>
                                          <p:attrName>style.visibility</p:attrName>
                                        </p:attrNameLst>
                                      </p:cBhvr>
                                      <p:to>
                                        <p:strVal val="visible"/>
                                      </p:to>
                                    </p:set>
                                    <p:animEffect transition="in" filter="dissolve">
                                      <p:cBhvr>
                                        <p:cTn id="144" dur="500"/>
                                        <p:tgtEl>
                                          <p:spTgt spid="111"/>
                                        </p:tgtEl>
                                      </p:cBhvr>
                                    </p:animEffect>
                                  </p:childTnLst>
                                </p:cTn>
                              </p:par>
                              <p:par>
                                <p:cTn id="145" presetID="9" presetClass="entr" presetSubtype="0" fill="hold" grpId="0" nodeType="withEffect">
                                  <p:stCondLst>
                                    <p:cond delay="0"/>
                                  </p:stCondLst>
                                  <p:childTnLst>
                                    <p:set>
                                      <p:cBhvr>
                                        <p:cTn id="146" dur="1" fill="hold">
                                          <p:stCondLst>
                                            <p:cond delay="0"/>
                                          </p:stCondLst>
                                        </p:cTn>
                                        <p:tgtEl>
                                          <p:spTgt spid="113"/>
                                        </p:tgtEl>
                                        <p:attrNameLst>
                                          <p:attrName>style.visibility</p:attrName>
                                        </p:attrNameLst>
                                      </p:cBhvr>
                                      <p:to>
                                        <p:strVal val="visible"/>
                                      </p:to>
                                    </p:set>
                                    <p:animEffect transition="in" filter="dissolve">
                                      <p:cBhvr>
                                        <p:cTn id="147" dur="500"/>
                                        <p:tgtEl>
                                          <p:spTgt spid="113"/>
                                        </p:tgtEl>
                                      </p:cBhvr>
                                    </p:animEffect>
                                  </p:childTnLst>
                                </p:cTn>
                              </p:par>
                              <p:par>
                                <p:cTn id="148" presetID="9" presetClass="entr" presetSubtype="0" fill="hold" grpId="0" nodeType="withEffect">
                                  <p:stCondLst>
                                    <p:cond delay="0"/>
                                  </p:stCondLst>
                                  <p:childTnLst>
                                    <p:set>
                                      <p:cBhvr>
                                        <p:cTn id="149" dur="1" fill="hold">
                                          <p:stCondLst>
                                            <p:cond delay="0"/>
                                          </p:stCondLst>
                                        </p:cTn>
                                        <p:tgtEl>
                                          <p:spTgt spid="114"/>
                                        </p:tgtEl>
                                        <p:attrNameLst>
                                          <p:attrName>style.visibility</p:attrName>
                                        </p:attrNameLst>
                                      </p:cBhvr>
                                      <p:to>
                                        <p:strVal val="visible"/>
                                      </p:to>
                                    </p:set>
                                    <p:animEffect transition="in" filter="dissolve">
                                      <p:cBhvr>
                                        <p:cTn id="150" dur="500"/>
                                        <p:tgtEl>
                                          <p:spTgt spid="114"/>
                                        </p:tgtEl>
                                      </p:cBhvr>
                                    </p:animEffect>
                                  </p:childTnLst>
                                </p:cTn>
                              </p:par>
                              <p:par>
                                <p:cTn id="151" presetID="9" presetClass="entr" presetSubtype="0" fill="hold" grpId="0" nodeType="withEffect">
                                  <p:stCondLst>
                                    <p:cond delay="0"/>
                                  </p:stCondLst>
                                  <p:childTnLst>
                                    <p:set>
                                      <p:cBhvr>
                                        <p:cTn id="152" dur="1" fill="hold">
                                          <p:stCondLst>
                                            <p:cond delay="0"/>
                                          </p:stCondLst>
                                        </p:cTn>
                                        <p:tgtEl>
                                          <p:spTgt spid="99"/>
                                        </p:tgtEl>
                                        <p:attrNameLst>
                                          <p:attrName>style.visibility</p:attrName>
                                        </p:attrNameLst>
                                      </p:cBhvr>
                                      <p:to>
                                        <p:strVal val="visible"/>
                                      </p:to>
                                    </p:set>
                                    <p:animEffect transition="in" filter="dissolve">
                                      <p:cBhvr>
                                        <p:cTn id="153" dur="500"/>
                                        <p:tgtEl>
                                          <p:spTgt spid="99"/>
                                        </p:tgtEl>
                                      </p:cBhvr>
                                    </p:animEffect>
                                  </p:childTnLst>
                                </p:cTn>
                              </p:par>
                              <p:par>
                                <p:cTn id="154" presetID="1" presetClass="entr" presetSubtype="0" fill="hold" grpId="0" nodeType="withEffect">
                                  <p:stCondLst>
                                    <p:cond delay="0"/>
                                  </p:stCondLst>
                                  <p:childTnLst>
                                    <p:set>
                                      <p:cBhvr>
                                        <p:cTn id="155" dur="1" fill="hold">
                                          <p:stCondLst>
                                            <p:cond delay="0"/>
                                          </p:stCondLst>
                                        </p:cTn>
                                        <p:tgtEl>
                                          <p:spTgt spid="112"/>
                                        </p:tgtEl>
                                        <p:attrNameLst>
                                          <p:attrName>style.visibility</p:attrName>
                                        </p:attrNameLst>
                                      </p:cBhvr>
                                      <p:to>
                                        <p:strVal val="visible"/>
                                      </p:to>
                                    </p:set>
                                  </p:childTnLst>
                                </p:cTn>
                              </p:par>
                              <p:par>
                                <p:cTn id="156" presetID="9" presetClass="entr" presetSubtype="0" fill="hold" grpId="0" nodeType="withEffect">
                                  <p:stCondLst>
                                    <p:cond delay="0"/>
                                  </p:stCondLst>
                                  <p:childTnLst>
                                    <p:set>
                                      <p:cBhvr>
                                        <p:cTn id="157" dur="1" fill="hold">
                                          <p:stCondLst>
                                            <p:cond delay="0"/>
                                          </p:stCondLst>
                                        </p:cTn>
                                        <p:tgtEl>
                                          <p:spTgt spid="134"/>
                                        </p:tgtEl>
                                        <p:attrNameLst>
                                          <p:attrName>style.visibility</p:attrName>
                                        </p:attrNameLst>
                                      </p:cBhvr>
                                      <p:to>
                                        <p:strVal val="visible"/>
                                      </p:to>
                                    </p:set>
                                    <p:animEffect transition="in" filter="dissolve">
                                      <p:cBhvr>
                                        <p:cTn id="158" dur="500"/>
                                        <p:tgtEl>
                                          <p:spTgt spid="134"/>
                                        </p:tgtEl>
                                      </p:cBhvr>
                                    </p:animEffect>
                                  </p:childTnLst>
                                </p:cTn>
                              </p:par>
                              <p:par>
                                <p:cTn id="159" presetID="9" presetClass="exit" presetSubtype="0" fill="hold" grpId="0" nodeType="withEffect">
                                  <p:stCondLst>
                                    <p:cond delay="0"/>
                                  </p:stCondLst>
                                  <p:childTnLst>
                                    <p:animEffect transition="out" filter="dissolve">
                                      <p:cBhvr>
                                        <p:cTn id="160" dur="500"/>
                                        <p:tgtEl>
                                          <p:spTgt spid="475"/>
                                        </p:tgtEl>
                                      </p:cBhvr>
                                    </p:animEffect>
                                    <p:set>
                                      <p:cBhvr>
                                        <p:cTn id="161" dur="1" fill="hold">
                                          <p:stCondLst>
                                            <p:cond delay="499"/>
                                          </p:stCondLst>
                                        </p:cTn>
                                        <p:tgtEl>
                                          <p:spTgt spid="475"/>
                                        </p:tgtEl>
                                        <p:attrNameLst>
                                          <p:attrName>style.visibility</p:attrName>
                                        </p:attrNameLst>
                                      </p:cBhvr>
                                      <p:to>
                                        <p:strVal val="hidden"/>
                                      </p:to>
                                    </p:set>
                                  </p:childTnLst>
                                </p:cTn>
                              </p:par>
                            </p:childTnLst>
                          </p:cTn>
                        </p:par>
                      </p:childTnLst>
                    </p:cTn>
                  </p:par>
                  <p:par>
                    <p:cTn id="162" fill="hold">
                      <p:stCondLst>
                        <p:cond delay="indefinite"/>
                      </p:stCondLst>
                      <p:childTnLst>
                        <p:par>
                          <p:cTn id="163" fill="hold">
                            <p:stCondLst>
                              <p:cond delay="0"/>
                            </p:stCondLst>
                            <p:childTnLst>
                              <p:par>
                                <p:cTn id="164" presetID="1" presetClass="entr" presetSubtype="0" fill="hold" grpId="0" nodeType="clickEffect">
                                  <p:stCondLst>
                                    <p:cond delay="0"/>
                                  </p:stCondLst>
                                  <p:childTnLst>
                                    <p:set>
                                      <p:cBhvr>
                                        <p:cTn id="165" dur="1" fill="hold">
                                          <p:stCondLst>
                                            <p:cond delay="0"/>
                                          </p:stCondLst>
                                        </p:cTn>
                                        <p:tgtEl>
                                          <p:spTgt spid="300"/>
                                        </p:tgtEl>
                                        <p:attrNameLst>
                                          <p:attrName>style.visibility</p:attrName>
                                        </p:attrNameLst>
                                      </p:cBhvr>
                                      <p:to>
                                        <p:strVal val="visible"/>
                                      </p:to>
                                    </p:set>
                                  </p:childTnLst>
                                </p:cTn>
                              </p:par>
                              <p:par>
                                <p:cTn id="166" presetID="1" presetClass="entr" presetSubtype="0" fill="hold" grpId="0" nodeType="withEffect">
                                  <p:stCondLst>
                                    <p:cond delay="0"/>
                                  </p:stCondLst>
                                  <p:childTnLst>
                                    <p:set>
                                      <p:cBhvr>
                                        <p:cTn id="167" dur="1" fill="hold">
                                          <p:stCondLst>
                                            <p:cond delay="0"/>
                                          </p:stCondLst>
                                        </p:cTn>
                                        <p:tgtEl>
                                          <p:spTgt spid="442"/>
                                        </p:tgtEl>
                                        <p:attrNameLst>
                                          <p:attrName>style.visibility</p:attrName>
                                        </p:attrNameLst>
                                      </p:cBhvr>
                                      <p:to>
                                        <p:strVal val="visible"/>
                                      </p:to>
                                    </p:set>
                                  </p:childTnLst>
                                </p:cTn>
                              </p:par>
                            </p:childTnLst>
                          </p:cTn>
                        </p:par>
                      </p:childTnLst>
                    </p:cTn>
                  </p:par>
                  <p:par>
                    <p:cTn id="168" fill="hold">
                      <p:stCondLst>
                        <p:cond delay="indefinite"/>
                      </p:stCondLst>
                      <p:childTnLst>
                        <p:par>
                          <p:cTn id="169" fill="hold">
                            <p:stCondLst>
                              <p:cond delay="0"/>
                            </p:stCondLst>
                            <p:childTnLst>
                              <p:par>
                                <p:cTn id="170" presetID="1" presetClass="entr" presetSubtype="0" fill="hold" grpId="0" nodeType="clickEffect">
                                  <p:stCondLst>
                                    <p:cond delay="0"/>
                                  </p:stCondLst>
                                  <p:childTnLst>
                                    <p:set>
                                      <p:cBhvr>
                                        <p:cTn id="171" dur="1" fill="hold">
                                          <p:stCondLst>
                                            <p:cond delay="0"/>
                                          </p:stCondLst>
                                        </p:cTn>
                                        <p:tgtEl>
                                          <p:spTgt spid="441"/>
                                        </p:tgtEl>
                                        <p:attrNameLst>
                                          <p:attrName>style.visibility</p:attrName>
                                        </p:attrNameLst>
                                      </p:cBhvr>
                                      <p:to>
                                        <p:strVal val="visible"/>
                                      </p:to>
                                    </p:set>
                                  </p:childTnLst>
                                </p:cTn>
                              </p:par>
                              <p:par>
                                <p:cTn id="172" presetID="1" presetClass="entr" presetSubtype="0" fill="hold" grpId="0" nodeType="withEffect">
                                  <p:stCondLst>
                                    <p:cond delay="0"/>
                                  </p:stCondLst>
                                  <p:childTnLst>
                                    <p:set>
                                      <p:cBhvr>
                                        <p:cTn id="173" dur="1" fill="hold">
                                          <p:stCondLst>
                                            <p:cond delay="0"/>
                                          </p:stCondLst>
                                        </p:cTn>
                                        <p:tgtEl>
                                          <p:spTgt spid="299"/>
                                        </p:tgtEl>
                                        <p:attrNameLst>
                                          <p:attrName>style.visibility</p:attrName>
                                        </p:attrNameLst>
                                      </p:cBhvr>
                                      <p:to>
                                        <p:strVal val="visible"/>
                                      </p:to>
                                    </p:set>
                                  </p:childTnLst>
                                </p:cTn>
                              </p:par>
                            </p:childTnLst>
                          </p:cTn>
                        </p:par>
                      </p:childTnLst>
                    </p:cTn>
                  </p:par>
                  <p:par>
                    <p:cTn id="174" fill="hold">
                      <p:stCondLst>
                        <p:cond delay="indefinite"/>
                      </p:stCondLst>
                      <p:childTnLst>
                        <p:par>
                          <p:cTn id="175" fill="hold">
                            <p:stCondLst>
                              <p:cond delay="0"/>
                            </p:stCondLst>
                            <p:childTnLst>
                              <p:par>
                                <p:cTn id="176" presetID="9" presetClass="entr" presetSubtype="0" fill="hold" nodeType="clickEffect">
                                  <p:stCondLst>
                                    <p:cond delay="0"/>
                                  </p:stCondLst>
                                  <p:childTnLst>
                                    <p:set>
                                      <p:cBhvr>
                                        <p:cTn id="177" dur="1" fill="hold">
                                          <p:stCondLst>
                                            <p:cond delay="0"/>
                                          </p:stCondLst>
                                        </p:cTn>
                                        <p:tgtEl>
                                          <p:spTgt spid="344"/>
                                        </p:tgtEl>
                                        <p:attrNameLst>
                                          <p:attrName>style.visibility</p:attrName>
                                        </p:attrNameLst>
                                      </p:cBhvr>
                                      <p:to>
                                        <p:strVal val="visible"/>
                                      </p:to>
                                    </p:set>
                                    <p:animEffect transition="in" filter="dissolve">
                                      <p:cBhvr>
                                        <p:cTn id="178" dur="500"/>
                                        <p:tgtEl>
                                          <p:spTgt spid="344"/>
                                        </p:tgtEl>
                                      </p:cBhvr>
                                    </p:animEffect>
                                  </p:childTnLst>
                                </p:cTn>
                              </p:par>
                              <p:par>
                                <p:cTn id="179" presetID="9" presetClass="entr" presetSubtype="0" fill="hold" nodeType="withEffect">
                                  <p:stCondLst>
                                    <p:cond delay="0"/>
                                  </p:stCondLst>
                                  <p:childTnLst>
                                    <p:set>
                                      <p:cBhvr>
                                        <p:cTn id="180" dur="1" fill="hold">
                                          <p:stCondLst>
                                            <p:cond delay="0"/>
                                          </p:stCondLst>
                                        </p:cTn>
                                        <p:tgtEl>
                                          <p:spTgt spid="345"/>
                                        </p:tgtEl>
                                        <p:attrNameLst>
                                          <p:attrName>style.visibility</p:attrName>
                                        </p:attrNameLst>
                                      </p:cBhvr>
                                      <p:to>
                                        <p:strVal val="visible"/>
                                      </p:to>
                                    </p:set>
                                    <p:animEffect transition="in" filter="dissolve">
                                      <p:cBhvr>
                                        <p:cTn id="181" dur="500"/>
                                        <p:tgtEl>
                                          <p:spTgt spid="345"/>
                                        </p:tgtEl>
                                      </p:cBhvr>
                                    </p:animEffect>
                                  </p:childTnLst>
                                </p:cTn>
                              </p:par>
                              <p:par>
                                <p:cTn id="182" presetID="9" presetClass="entr" presetSubtype="0" fill="hold" nodeType="withEffect">
                                  <p:stCondLst>
                                    <p:cond delay="0"/>
                                  </p:stCondLst>
                                  <p:childTnLst>
                                    <p:set>
                                      <p:cBhvr>
                                        <p:cTn id="183" dur="1" fill="hold">
                                          <p:stCondLst>
                                            <p:cond delay="0"/>
                                          </p:stCondLst>
                                        </p:cTn>
                                        <p:tgtEl>
                                          <p:spTgt spid="346"/>
                                        </p:tgtEl>
                                        <p:attrNameLst>
                                          <p:attrName>style.visibility</p:attrName>
                                        </p:attrNameLst>
                                      </p:cBhvr>
                                      <p:to>
                                        <p:strVal val="visible"/>
                                      </p:to>
                                    </p:set>
                                    <p:animEffect transition="in" filter="dissolve">
                                      <p:cBhvr>
                                        <p:cTn id="184" dur="500"/>
                                        <p:tgtEl>
                                          <p:spTgt spid="346"/>
                                        </p:tgtEl>
                                      </p:cBhvr>
                                    </p:animEffect>
                                  </p:childTnLst>
                                </p:cTn>
                              </p:par>
                              <p:par>
                                <p:cTn id="185" presetID="9" presetClass="entr" presetSubtype="0" fill="hold" grpId="0" nodeType="withEffect">
                                  <p:stCondLst>
                                    <p:cond delay="0"/>
                                  </p:stCondLst>
                                  <p:childTnLst>
                                    <p:set>
                                      <p:cBhvr>
                                        <p:cTn id="186" dur="1" fill="hold">
                                          <p:stCondLst>
                                            <p:cond delay="0"/>
                                          </p:stCondLst>
                                        </p:cTn>
                                        <p:tgtEl>
                                          <p:spTgt spid="347"/>
                                        </p:tgtEl>
                                        <p:attrNameLst>
                                          <p:attrName>style.visibility</p:attrName>
                                        </p:attrNameLst>
                                      </p:cBhvr>
                                      <p:to>
                                        <p:strVal val="visible"/>
                                      </p:to>
                                    </p:set>
                                    <p:animEffect transition="in" filter="dissolve">
                                      <p:cBhvr>
                                        <p:cTn id="187" dur="500"/>
                                        <p:tgtEl>
                                          <p:spTgt spid="347"/>
                                        </p:tgtEl>
                                      </p:cBhvr>
                                    </p:animEffect>
                                  </p:childTnLst>
                                </p:cTn>
                              </p:par>
                              <p:par>
                                <p:cTn id="188" presetID="9" presetClass="entr" presetSubtype="0" fill="hold" grpId="0" nodeType="withEffect">
                                  <p:stCondLst>
                                    <p:cond delay="0"/>
                                  </p:stCondLst>
                                  <p:childTnLst>
                                    <p:set>
                                      <p:cBhvr>
                                        <p:cTn id="189" dur="1" fill="hold">
                                          <p:stCondLst>
                                            <p:cond delay="0"/>
                                          </p:stCondLst>
                                        </p:cTn>
                                        <p:tgtEl>
                                          <p:spTgt spid="348"/>
                                        </p:tgtEl>
                                        <p:attrNameLst>
                                          <p:attrName>style.visibility</p:attrName>
                                        </p:attrNameLst>
                                      </p:cBhvr>
                                      <p:to>
                                        <p:strVal val="visible"/>
                                      </p:to>
                                    </p:set>
                                    <p:animEffect transition="in" filter="dissolve">
                                      <p:cBhvr>
                                        <p:cTn id="190" dur="500"/>
                                        <p:tgtEl>
                                          <p:spTgt spid="348"/>
                                        </p:tgtEl>
                                      </p:cBhvr>
                                    </p:animEffect>
                                  </p:childTnLst>
                                </p:cTn>
                              </p:par>
                              <p:par>
                                <p:cTn id="191" presetID="9" presetClass="entr" presetSubtype="0" fill="hold" grpId="0" nodeType="withEffect">
                                  <p:stCondLst>
                                    <p:cond delay="0"/>
                                  </p:stCondLst>
                                  <p:childTnLst>
                                    <p:set>
                                      <p:cBhvr>
                                        <p:cTn id="192" dur="1" fill="hold">
                                          <p:stCondLst>
                                            <p:cond delay="0"/>
                                          </p:stCondLst>
                                        </p:cTn>
                                        <p:tgtEl>
                                          <p:spTgt spid="349"/>
                                        </p:tgtEl>
                                        <p:attrNameLst>
                                          <p:attrName>style.visibility</p:attrName>
                                        </p:attrNameLst>
                                      </p:cBhvr>
                                      <p:to>
                                        <p:strVal val="visible"/>
                                      </p:to>
                                    </p:set>
                                    <p:animEffect transition="in" filter="dissolve">
                                      <p:cBhvr>
                                        <p:cTn id="193" dur="500"/>
                                        <p:tgtEl>
                                          <p:spTgt spid="349"/>
                                        </p:tgtEl>
                                      </p:cBhvr>
                                    </p:animEffect>
                                  </p:childTnLst>
                                </p:cTn>
                              </p:par>
                              <p:par>
                                <p:cTn id="194" presetID="9" presetClass="entr" presetSubtype="0" fill="hold" grpId="0" nodeType="withEffect">
                                  <p:stCondLst>
                                    <p:cond delay="0"/>
                                  </p:stCondLst>
                                  <p:childTnLst>
                                    <p:set>
                                      <p:cBhvr>
                                        <p:cTn id="195" dur="1" fill="hold">
                                          <p:stCondLst>
                                            <p:cond delay="0"/>
                                          </p:stCondLst>
                                        </p:cTn>
                                        <p:tgtEl>
                                          <p:spTgt spid="350"/>
                                        </p:tgtEl>
                                        <p:attrNameLst>
                                          <p:attrName>style.visibility</p:attrName>
                                        </p:attrNameLst>
                                      </p:cBhvr>
                                      <p:to>
                                        <p:strVal val="visible"/>
                                      </p:to>
                                    </p:set>
                                    <p:animEffect transition="in" filter="dissolve">
                                      <p:cBhvr>
                                        <p:cTn id="196" dur="500"/>
                                        <p:tgtEl>
                                          <p:spTgt spid="350"/>
                                        </p:tgtEl>
                                      </p:cBhvr>
                                    </p:animEffect>
                                  </p:childTnLst>
                                </p:cTn>
                              </p:par>
                              <p:par>
                                <p:cTn id="197" presetID="9" presetClass="entr" presetSubtype="0" fill="hold" nodeType="withEffect">
                                  <p:stCondLst>
                                    <p:cond delay="0"/>
                                  </p:stCondLst>
                                  <p:childTnLst>
                                    <p:set>
                                      <p:cBhvr>
                                        <p:cTn id="198" dur="1" fill="hold">
                                          <p:stCondLst>
                                            <p:cond delay="0"/>
                                          </p:stCondLst>
                                        </p:cTn>
                                        <p:tgtEl>
                                          <p:spTgt spid="351"/>
                                        </p:tgtEl>
                                        <p:attrNameLst>
                                          <p:attrName>style.visibility</p:attrName>
                                        </p:attrNameLst>
                                      </p:cBhvr>
                                      <p:to>
                                        <p:strVal val="visible"/>
                                      </p:to>
                                    </p:set>
                                    <p:animEffect transition="in" filter="dissolve">
                                      <p:cBhvr>
                                        <p:cTn id="199" dur="500"/>
                                        <p:tgtEl>
                                          <p:spTgt spid="351"/>
                                        </p:tgtEl>
                                      </p:cBhvr>
                                    </p:animEffect>
                                  </p:childTnLst>
                                </p:cTn>
                              </p:par>
                              <p:par>
                                <p:cTn id="200" presetID="9" presetClass="entr" presetSubtype="0" fill="hold" grpId="0" nodeType="withEffect">
                                  <p:stCondLst>
                                    <p:cond delay="0"/>
                                  </p:stCondLst>
                                  <p:childTnLst>
                                    <p:set>
                                      <p:cBhvr>
                                        <p:cTn id="201" dur="1" fill="hold">
                                          <p:stCondLst>
                                            <p:cond delay="0"/>
                                          </p:stCondLst>
                                        </p:cTn>
                                        <p:tgtEl>
                                          <p:spTgt spid="352"/>
                                        </p:tgtEl>
                                        <p:attrNameLst>
                                          <p:attrName>style.visibility</p:attrName>
                                        </p:attrNameLst>
                                      </p:cBhvr>
                                      <p:to>
                                        <p:strVal val="visible"/>
                                      </p:to>
                                    </p:set>
                                    <p:animEffect transition="in" filter="dissolve">
                                      <p:cBhvr>
                                        <p:cTn id="202" dur="500"/>
                                        <p:tgtEl>
                                          <p:spTgt spid="352"/>
                                        </p:tgtEl>
                                      </p:cBhvr>
                                    </p:animEffect>
                                  </p:childTnLst>
                                </p:cTn>
                              </p:par>
                              <p:par>
                                <p:cTn id="203" presetID="9" presetClass="entr" presetSubtype="0" fill="hold" grpId="0" nodeType="withEffect">
                                  <p:stCondLst>
                                    <p:cond delay="0"/>
                                  </p:stCondLst>
                                  <p:childTnLst>
                                    <p:set>
                                      <p:cBhvr>
                                        <p:cTn id="204" dur="1" fill="hold">
                                          <p:stCondLst>
                                            <p:cond delay="0"/>
                                          </p:stCondLst>
                                        </p:cTn>
                                        <p:tgtEl>
                                          <p:spTgt spid="353"/>
                                        </p:tgtEl>
                                        <p:attrNameLst>
                                          <p:attrName>style.visibility</p:attrName>
                                        </p:attrNameLst>
                                      </p:cBhvr>
                                      <p:to>
                                        <p:strVal val="visible"/>
                                      </p:to>
                                    </p:set>
                                    <p:animEffect transition="in" filter="dissolve">
                                      <p:cBhvr>
                                        <p:cTn id="205" dur="500"/>
                                        <p:tgtEl>
                                          <p:spTgt spid="353"/>
                                        </p:tgtEl>
                                      </p:cBhvr>
                                    </p:animEffect>
                                  </p:childTnLst>
                                </p:cTn>
                              </p:par>
                              <p:par>
                                <p:cTn id="206" presetID="9" presetClass="entr" presetSubtype="0" fill="hold" grpId="0" nodeType="withEffect">
                                  <p:stCondLst>
                                    <p:cond delay="0"/>
                                  </p:stCondLst>
                                  <p:childTnLst>
                                    <p:set>
                                      <p:cBhvr>
                                        <p:cTn id="207" dur="1" fill="hold">
                                          <p:stCondLst>
                                            <p:cond delay="0"/>
                                          </p:stCondLst>
                                        </p:cTn>
                                        <p:tgtEl>
                                          <p:spTgt spid="354"/>
                                        </p:tgtEl>
                                        <p:attrNameLst>
                                          <p:attrName>style.visibility</p:attrName>
                                        </p:attrNameLst>
                                      </p:cBhvr>
                                      <p:to>
                                        <p:strVal val="visible"/>
                                      </p:to>
                                    </p:set>
                                    <p:animEffect transition="in" filter="dissolve">
                                      <p:cBhvr>
                                        <p:cTn id="208" dur="500"/>
                                        <p:tgtEl>
                                          <p:spTgt spid="354"/>
                                        </p:tgtEl>
                                      </p:cBhvr>
                                    </p:animEffect>
                                  </p:childTnLst>
                                </p:cTn>
                              </p:par>
                              <p:par>
                                <p:cTn id="209" presetID="9" presetClass="entr" presetSubtype="0" fill="hold" grpId="0" nodeType="withEffect">
                                  <p:stCondLst>
                                    <p:cond delay="0"/>
                                  </p:stCondLst>
                                  <p:childTnLst>
                                    <p:set>
                                      <p:cBhvr>
                                        <p:cTn id="210" dur="1" fill="hold">
                                          <p:stCondLst>
                                            <p:cond delay="0"/>
                                          </p:stCondLst>
                                        </p:cTn>
                                        <p:tgtEl>
                                          <p:spTgt spid="355"/>
                                        </p:tgtEl>
                                        <p:attrNameLst>
                                          <p:attrName>style.visibility</p:attrName>
                                        </p:attrNameLst>
                                      </p:cBhvr>
                                      <p:to>
                                        <p:strVal val="visible"/>
                                      </p:to>
                                    </p:set>
                                    <p:animEffect transition="in" filter="dissolve">
                                      <p:cBhvr>
                                        <p:cTn id="211" dur="500"/>
                                        <p:tgtEl>
                                          <p:spTgt spid="355"/>
                                        </p:tgtEl>
                                      </p:cBhvr>
                                    </p:animEffect>
                                  </p:childTnLst>
                                </p:cTn>
                              </p:par>
                              <p:par>
                                <p:cTn id="212" presetID="9" presetClass="entr" presetSubtype="0" fill="hold" grpId="0" nodeType="withEffect">
                                  <p:stCondLst>
                                    <p:cond delay="0"/>
                                  </p:stCondLst>
                                  <p:childTnLst>
                                    <p:set>
                                      <p:cBhvr>
                                        <p:cTn id="213" dur="1" fill="hold">
                                          <p:stCondLst>
                                            <p:cond delay="0"/>
                                          </p:stCondLst>
                                        </p:cTn>
                                        <p:tgtEl>
                                          <p:spTgt spid="356"/>
                                        </p:tgtEl>
                                        <p:attrNameLst>
                                          <p:attrName>style.visibility</p:attrName>
                                        </p:attrNameLst>
                                      </p:cBhvr>
                                      <p:to>
                                        <p:strVal val="visible"/>
                                      </p:to>
                                    </p:set>
                                    <p:animEffect transition="in" filter="dissolve">
                                      <p:cBhvr>
                                        <p:cTn id="214" dur="500"/>
                                        <p:tgtEl>
                                          <p:spTgt spid="356"/>
                                        </p:tgtEl>
                                      </p:cBhvr>
                                    </p:animEffect>
                                  </p:childTnLst>
                                </p:cTn>
                              </p:par>
                              <p:par>
                                <p:cTn id="215" presetID="9" presetClass="entr" presetSubtype="0" fill="hold" grpId="0" nodeType="withEffect">
                                  <p:stCondLst>
                                    <p:cond delay="0"/>
                                  </p:stCondLst>
                                  <p:childTnLst>
                                    <p:set>
                                      <p:cBhvr>
                                        <p:cTn id="216" dur="1" fill="hold">
                                          <p:stCondLst>
                                            <p:cond delay="0"/>
                                          </p:stCondLst>
                                        </p:cTn>
                                        <p:tgtEl>
                                          <p:spTgt spid="357"/>
                                        </p:tgtEl>
                                        <p:attrNameLst>
                                          <p:attrName>style.visibility</p:attrName>
                                        </p:attrNameLst>
                                      </p:cBhvr>
                                      <p:to>
                                        <p:strVal val="visible"/>
                                      </p:to>
                                    </p:set>
                                    <p:animEffect transition="in" filter="dissolve">
                                      <p:cBhvr>
                                        <p:cTn id="217" dur="500"/>
                                        <p:tgtEl>
                                          <p:spTgt spid="357"/>
                                        </p:tgtEl>
                                      </p:cBhvr>
                                    </p:animEffect>
                                  </p:childTnLst>
                                </p:cTn>
                              </p:par>
                              <p:par>
                                <p:cTn id="218" presetID="9" presetClass="entr" presetSubtype="0" fill="hold" grpId="0" nodeType="withEffect">
                                  <p:stCondLst>
                                    <p:cond delay="0"/>
                                  </p:stCondLst>
                                  <p:childTnLst>
                                    <p:set>
                                      <p:cBhvr>
                                        <p:cTn id="219" dur="1" fill="hold">
                                          <p:stCondLst>
                                            <p:cond delay="0"/>
                                          </p:stCondLst>
                                        </p:cTn>
                                        <p:tgtEl>
                                          <p:spTgt spid="358"/>
                                        </p:tgtEl>
                                        <p:attrNameLst>
                                          <p:attrName>style.visibility</p:attrName>
                                        </p:attrNameLst>
                                      </p:cBhvr>
                                      <p:to>
                                        <p:strVal val="visible"/>
                                      </p:to>
                                    </p:set>
                                    <p:animEffect transition="in" filter="dissolve">
                                      <p:cBhvr>
                                        <p:cTn id="220" dur="500"/>
                                        <p:tgtEl>
                                          <p:spTgt spid="358"/>
                                        </p:tgtEl>
                                      </p:cBhvr>
                                    </p:animEffect>
                                  </p:childTnLst>
                                </p:cTn>
                              </p:par>
                              <p:par>
                                <p:cTn id="221" presetID="9" presetClass="entr" presetSubtype="0" fill="hold" grpId="0" nodeType="withEffect">
                                  <p:stCondLst>
                                    <p:cond delay="0"/>
                                  </p:stCondLst>
                                  <p:childTnLst>
                                    <p:set>
                                      <p:cBhvr>
                                        <p:cTn id="222" dur="1" fill="hold">
                                          <p:stCondLst>
                                            <p:cond delay="0"/>
                                          </p:stCondLst>
                                        </p:cTn>
                                        <p:tgtEl>
                                          <p:spTgt spid="359"/>
                                        </p:tgtEl>
                                        <p:attrNameLst>
                                          <p:attrName>style.visibility</p:attrName>
                                        </p:attrNameLst>
                                      </p:cBhvr>
                                      <p:to>
                                        <p:strVal val="visible"/>
                                      </p:to>
                                    </p:set>
                                    <p:animEffect transition="in" filter="dissolve">
                                      <p:cBhvr>
                                        <p:cTn id="223" dur="500"/>
                                        <p:tgtEl>
                                          <p:spTgt spid="359"/>
                                        </p:tgtEl>
                                      </p:cBhvr>
                                    </p:animEffect>
                                  </p:childTnLst>
                                </p:cTn>
                              </p:par>
                              <p:par>
                                <p:cTn id="224" presetID="9" presetClass="entr" presetSubtype="0" fill="hold" nodeType="withEffect">
                                  <p:stCondLst>
                                    <p:cond delay="0"/>
                                  </p:stCondLst>
                                  <p:childTnLst>
                                    <p:set>
                                      <p:cBhvr>
                                        <p:cTn id="225" dur="1" fill="hold">
                                          <p:stCondLst>
                                            <p:cond delay="0"/>
                                          </p:stCondLst>
                                        </p:cTn>
                                        <p:tgtEl>
                                          <p:spTgt spid="360"/>
                                        </p:tgtEl>
                                        <p:attrNameLst>
                                          <p:attrName>style.visibility</p:attrName>
                                        </p:attrNameLst>
                                      </p:cBhvr>
                                      <p:to>
                                        <p:strVal val="visible"/>
                                      </p:to>
                                    </p:set>
                                    <p:animEffect transition="in" filter="dissolve">
                                      <p:cBhvr>
                                        <p:cTn id="226" dur="500"/>
                                        <p:tgtEl>
                                          <p:spTgt spid="360"/>
                                        </p:tgtEl>
                                      </p:cBhvr>
                                    </p:animEffect>
                                  </p:childTnLst>
                                </p:cTn>
                              </p:par>
                              <p:par>
                                <p:cTn id="227" presetID="9" presetClass="entr" presetSubtype="0" fill="hold" grpId="0" nodeType="withEffect">
                                  <p:stCondLst>
                                    <p:cond delay="0"/>
                                  </p:stCondLst>
                                  <p:childTnLst>
                                    <p:set>
                                      <p:cBhvr>
                                        <p:cTn id="228" dur="1" fill="hold">
                                          <p:stCondLst>
                                            <p:cond delay="0"/>
                                          </p:stCondLst>
                                        </p:cTn>
                                        <p:tgtEl>
                                          <p:spTgt spid="361"/>
                                        </p:tgtEl>
                                        <p:attrNameLst>
                                          <p:attrName>style.visibility</p:attrName>
                                        </p:attrNameLst>
                                      </p:cBhvr>
                                      <p:to>
                                        <p:strVal val="visible"/>
                                      </p:to>
                                    </p:set>
                                    <p:animEffect transition="in" filter="dissolve">
                                      <p:cBhvr>
                                        <p:cTn id="229" dur="500"/>
                                        <p:tgtEl>
                                          <p:spTgt spid="361"/>
                                        </p:tgtEl>
                                      </p:cBhvr>
                                    </p:animEffect>
                                  </p:childTnLst>
                                </p:cTn>
                              </p:par>
                              <p:par>
                                <p:cTn id="230" presetID="9" presetClass="entr" presetSubtype="0" fill="hold" nodeType="withEffect">
                                  <p:stCondLst>
                                    <p:cond delay="0"/>
                                  </p:stCondLst>
                                  <p:childTnLst>
                                    <p:set>
                                      <p:cBhvr>
                                        <p:cTn id="231" dur="1" fill="hold">
                                          <p:stCondLst>
                                            <p:cond delay="0"/>
                                          </p:stCondLst>
                                        </p:cTn>
                                        <p:tgtEl>
                                          <p:spTgt spid="362"/>
                                        </p:tgtEl>
                                        <p:attrNameLst>
                                          <p:attrName>style.visibility</p:attrName>
                                        </p:attrNameLst>
                                      </p:cBhvr>
                                      <p:to>
                                        <p:strVal val="visible"/>
                                      </p:to>
                                    </p:set>
                                    <p:animEffect transition="in" filter="dissolve">
                                      <p:cBhvr>
                                        <p:cTn id="232" dur="500"/>
                                        <p:tgtEl>
                                          <p:spTgt spid="362"/>
                                        </p:tgtEl>
                                      </p:cBhvr>
                                    </p:animEffect>
                                  </p:childTnLst>
                                </p:cTn>
                              </p:par>
                              <p:par>
                                <p:cTn id="233" presetID="9" presetClass="entr" presetSubtype="0" fill="hold" nodeType="withEffect">
                                  <p:stCondLst>
                                    <p:cond delay="0"/>
                                  </p:stCondLst>
                                  <p:childTnLst>
                                    <p:set>
                                      <p:cBhvr>
                                        <p:cTn id="234" dur="1" fill="hold">
                                          <p:stCondLst>
                                            <p:cond delay="0"/>
                                          </p:stCondLst>
                                        </p:cTn>
                                        <p:tgtEl>
                                          <p:spTgt spid="363"/>
                                        </p:tgtEl>
                                        <p:attrNameLst>
                                          <p:attrName>style.visibility</p:attrName>
                                        </p:attrNameLst>
                                      </p:cBhvr>
                                      <p:to>
                                        <p:strVal val="visible"/>
                                      </p:to>
                                    </p:set>
                                    <p:animEffect transition="in" filter="dissolve">
                                      <p:cBhvr>
                                        <p:cTn id="235" dur="500"/>
                                        <p:tgtEl>
                                          <p:spTgt spid="363"/>
                                        </p:tgtEl>
                                      </p:cBhvr>
                                    </p:animEffect>
                                  </p:childTnLst>
                                </p:cTn>
                              </p:par>
                              <p:par>
                                <p:cTn id="236" presetID="9" presetClass="entr" presetSubtype="0" fill="hold" nodeType="withEffect">
                                  <p:stCondLst>
                                    <p:cond delay="0"/>
                                  </p:stCondLst>
                                  <p:childTnLst>
                                    <p:set>
                                      <p:cBhvr>
                                        <p:cTn id="237" dur="1" fill="hold">
                                          <p:stCondLst>
                                            <p:cond delay="0"/>
                                          </p:stCondLst>
                                        </p:cTn>
                                        <p:tgtEl>
                                          <p:spTgt spid="364"/>
                                        </p:tgtEl>
                                        <p:attrNameLst>
                                          <p:attrName>style.visibility</p:attrName>
                                        </p:attrNameLst>
                                      </p:cBhvr>
                                      <p:to>
                                        <p:strVal val="visible"/>
                                      </p:to>
                                    </p:set>
                                    <p:animEffect transition="in" filter="dissolve">
                                      <p:cBhvr>
                                        <p:cTn id="238" dur="500"/>
                                        <p:tgtEl>
                                          <p:spTgt spid="364"/>
                                        </p:tgtEl>
                                      </p:cBhvr>
                                    </p:animEffect>
                                  </p:childTnLst>
                                </p:cTn>
                              </p:par>
                              <p:par>
                                <p:cTn id="239" presetID="9" presetClass="entr" presetSubtype="0" fill="hold" nodeType="withEffect">
                                  <p:stCondLst>
                                    <p:cond delay="0"/>
                                  </p:stCondLst>
                                  <p:childTnLst>
                                    <p:set>
                                      <p:cBhvr>
                                        <p:cTn id="240" dur="1" fill="hold">
                                          <p:stCondLst>
                                            <p:cond delay="0"/>
                                          </p:stCondLst>
                                        </p:cTn>
                                        <p:tgtEl>
                                          <p:spTgt spid="365"/>
                                        </p:tgtEl>
                                        <p:attrNameLst>
                                          <p:attrName>style.visibility</p:attrName>
                                        </p:attrNameLst>
                                      </p:cBhvr>
                                      <p:to>
                                        <p:strVal val="visible"/>
                                      </p:to>
                                    </p:set>
                                    <p:animEffect transition="in" filter="dissolve">
                                      <p:cBhvr>
                                        <p:cTn id="241" dur="500"/>
                                        <p:tgtEl>
                                          <p:spTgt spid="365"/>
                                        </p:tgtEl>
                                      </p:cBhvr>
                                    </p:animEffect>
                                  </p:childTnLst>
                                </p:cTn>
                              </p:par>
                              <p:par>
                                <p:cTn id="242" presetID="9" presetClass="entr" presetSubtype="0" fill="hold" nodeType="withEffect">
                                  <p:stCondLst>
                                    <p:cond delay="0"/>
                                  </p:stCondLst>
                                  <p:childTnLst>
                                    <p:set>
                                      <p:cBhvr>
                                        <p:cTn id="243" dur="1" fill="hold">
                                          <p:stCondLst>
                                            <p:cond delay="0"/>
                                          </p:stCondLst>
                                        </p:cTn>
                                        <p:tgtEl>
                                          <p:spTgt spid="366"/>
                                        </p:tgtEl>
                                        <p:attrNameLst>
                                          <p:attrName>style.visibility</p:attrName>
                                        </p:attrNameLst>
                                      </p:cBhvr>
                                      <p:to>
                                        <p:strVal val="visible"/>
                                      </p:to>
                                    </p:set>
                                    <p:animEffect transition="in" filter="dissolve">
                                      <p:cBhvr>
                                        <p:cTn id="244" dur="500"/>
                                        <p:tgtEl>
                                          <p:spTgt spid="366"/>
                                        </p:tgtEl>
                                      </p:cBhvr>
                                    </p:animEffect>
                                  </p:childTnLst>
                                </p:cTn>
                              </p:par>
                              <p:par>
                                <p:cTn id="245" presetID="9" presetClass="entr" presetSubtype="0" fill="hold" grpId="0" nodeType="withEffect">
                                  <p:stCondLst>
                                    <p:cond delay="0"/>
                                  </p:stCondLst>
                                  <p:childTnLst>
                                    <p:set>
                                      <p:cBhvr>
                                        <p:cTn id="246" dur="1" fill="hold">
                                          <p:stCondLst>
                                            <p:cond delay="0"/>
                                          </p:stCondLst>
                                        </p:cTn>
                                        <p:tgtEl>
                                          <p:spTgt spid="367"/>
                                        </p:tgtEl>
                                        <p:attrNameLst>
                                          <p:attrName>style.visibility</p:attrName>
                                        </p:attrNameLst>
                                      </p:cBhvr>
                                      <p:to>
                                        <p:strVal val="visible"/>
                                      </p:to>
                                    </p:set>
                                    <p:animEffect transition="in" filter="dissolve">
                                      <p:cBhvr>
                                        <p:cTn id="247" dur="500"/>
                                        <p:tgtEl>
                                          <p:spTgt spid="367"/>
                                        </p:tgtEl>
                                      </p:cBhvr>
                                    </p:animEffect>
                                  </p:childTnLst>
                                </p:cTn>
                              </p:par>
                              <p:par>
                                <p:cTn id="248" presetID="9" presetClass="entr" presetSubtype="0" fill="hold" grpId="0" nodeType="withEffect">
                                  <p:stCondLst>
                                    <p:cond delay="0"/>
                                  </p:stCondLst>
                                  <p:childTnLst>
                                    <p:set>
                                      <p:cBhvr>
                                        <p:cTn id="249" dur="1" fill="hold">
                                          <p:stCondLst>
                                            <p:cond delay="0"/>
                                          </p:stCondLst>
                                        </p:cTn>
                                        <p:tgtEl>
                                          <p:spTgt spid="368"/>
                                        </p:tgtEl>
                                        <p:attrNameLst>
                                          <p:attrName>style.visibility</p:attrName>
                                        </p:attrNameLst>
                                      </p:cBhvr>
                                      <p:to>
                                        <p:strVal val="visible"/>
                                      </p:to>
                                    </p:set>
                                    <p:animEffect transition="in" filter="dissolve">
                                      <p:cBhvr>
                                        <p:cTn id="250" dur="500"/>
                                        <p:tgtEl>
                                          <p:spTgt spid="368"/>
                                        </p:tgtEl>
                                      </p:cBhvr>
                                    </p:animEffect>
                                  </p:childTnLst>
                                </p:cTn>
                              </p:par>
                              <p:par>
                                <p:cTn id="251" presetID="9" presetClass="entr" presetSubtype="0" fill="hold" grpId="0" nodeType="withEffect">
                                  <p:stCondLst>
                                    <p:cond delay="0"/>
                                  </p:stCondLst>
                                  <p:childTnLst>
                                    <p:set>
                                      <p:cBhvr>
                                        <p:cTn id="252" dur="1" fill="hold">
                                          <p:stCondLst>
                                            <p:cond delay="0"/>
                                          </p:stCondLst>
                                        </p:cTn>
                                        <p:tgtEl>
                                          <p:spTgt spid="142"/>
                                        </p:tgtEl>
                                        <p:attrNameLst>
                                          <p:attrName>style.visibility</p:attrName>
                                        </p:attrNameLst>
                                      </p:cBhvr>
                                      <p:to>
                                        <p:strVal val="visible"/>
                                      </p:to>
                                    </p:set>
                                    <p:animEffect transition="in" filter="dissolve">
                                      <p:cBhvr>
                                        <p:cTn id="253" dur="500"/>
                                        <p:tgtEl>
                                          <p:spTgt spid="142"/>
                                        </p:tgtEl>
                                      </p:cBhvr>
                                    </p:animEffect>
                                  </p:childTnLst>
                                </p:cTn>
                              </p:par>
                              <p:par>
                                <p:cTn id="254" presetID="1" presetClass="exit" presetSubtype="0" fill="hold" grpId="1" nodeType="withEffect">
                                  <p:stCondLst>
                                    <p:cond delay="0"/>
                                  </p:stCondLst>
                                  <p:childTnLst>
                                    <p:set>
                                      <p:cBhvr>
                                        <p:cTn id="255" dur="1" fill="hold">
                                          <p:stCondLst>
                                            <p:cond delay="0"/>
                                          </p:stCondLst>
                                        </p:cTn>
                                        <p:tgtEl>
                                          <p:spTgt spid="298"/>
                                        </p:tgtEl>
                                        <p:attrNameLst>
                                          <p:attrName>style.visibility</p:attrName>
                                        </p:attrNameLst>
                                      </p:cBhvr>
                                      <p:to>
                                        <p:strVal val="hidden"/>
                                      </p:to>
                                    </p:set>
                                  </p:childTnLst>
                                </p:cTn>
                              </p:par>
                              <p:par>
                                <p:cTn id="256" presetID="1" presetClass="exit" presetSubtype="0" fill="hold" grpId="1" nodeType="withEffect">
                                  <p:stCondLst>
                                    <p:cond delay="0"/>
                                  </p:stCondLst>
                                  <p:childTnLst>
                                    <p:set>
                                      <p:cBhvr>
                                        <p:cTn id="257" dur="1" fill="hold">
                                          <p:stCondLst>
                                            <p:cond delay="0"/>
                                          </p:stCondLst>
                                        </p:cTn>
                                        <p:tgtEl>
                                          <p:spTgt spid="442"/>
                                        </p:tgtEl>
                                        <p:attrNameLst>
                                          <p:attrName>style.visibility</p:attrName>
                                        </p:attrNameLst>
                                      </p:cBhvr>
                                      <p:to>
                                        <p:strVal val="hidden"/>
                                      </p:to>
                                    </p:set>
                                  </p:childTnLst>
                                </p:cTn>
                              </p:par>
                              <p:par>
                                <p:cTn id="258" presetID="1" presetClass="exit" presetSubtype="0" fill="hold" grpId="1" nodeType="withEffect">
                                  <p:stCondLst>
                                    <p:cond delay="0"/>
                                  </p:stCondLst>
                                  <p:childTnLst>
                                    <p:set>
                                      <p:cBhvr>
                                        <p:cTn id="259" dur="1" fill="hold">
                                          <p:stCondLst>
                                            <p:cond delay="0"/>
                                          </p:stCondLst>
                                        </p:cTn>
                                        <p:tgtEl>
                                          <p:spTgt spid="300"/>
                                        </p:tgtEl>
                                        <p:attrNameLst>
                                          <p:attrName>style.visibility</p:attrName>
                                        </p:attrNameLst>
                                      </p:cBhvr>
                                      <p:to>
                                        <p:strVal val="hidden"/>
                                      </p:to>
                                    </p:set>
                                  </p:childTnLst>
                                </p:cTn>
                              </p:par>
                              <p:par>
                                <p:cTn id="260" presetID="1" presetClass="exit" presetSubtype="0" fill="hold" grpId="1" nodeType="withEffect">
                                  <p:stCondLst>
                                    <p:cond delay="0"/>
                                  </p:stCondLst>
                                  <p:childTnLst>
                                    <p:set>
                                      <p:cBhvr>
                                        <p:cTn id="261" dur="1" fill="hold">
                                          <p:stCondLst>
                                            <p:cond delay="0"/>
                                          </p:stCondLst>
                                        </p:cTn>
                                        <p:tgtEl>
                                          <p:spTgt spid="441"/>
                                        </p:tgtEl>
                                        <p:attrNameLst>
                                          <p:attrName>style.visibility</p:attrName>
                                        </p:attrNameLst>
                                      </p:cBhvr>
                                      <p:to>
                                        <p:strVal val="hidden"/>
                                      </p:to>
                                    </p:set>
                                  </p:childTnLst>
                                </p:cTn>
                              </p:par>
                              <p:par>
                                <p:cTn id="262" presetID="1" presetClass="exit" presetSubtype="0" fill="hold" grpId="1" nodeType="withEffect">
                                  <p:stCondLst>
                                    <p:cond delay="0"/>
                                  </p:stCondLst>
                                  <p:childTnLst>
                                    <p:set>
                                      <p:cBhvr>
                                        <p:cTn id="263" dur="1" fill="hold">
                                          <p:stCondLst>
                                            <p:cond delay="0"/>
                                          </p:stCondLst>
                                        </p:cTn>
                                        <p:tgtEl>
                                          <p:spTgt spid="299"/>
                                        </p:tgtEl>
                                        <p:attrNameLst>
                                          <p:attrName>style.visibility</p:attrName>
                                        </p:attrNameLst>
                                      </p:cBhvr>
                                      <p:to>
                                        <p:strVal val="hidden"/>
                                      </p:to>
                                    </p:set>
                                  </p:childTnLst>
                                </p:cTn>
                              </p:par>
                              <p:par>
                                <p:cTn id="264" presetID="1" presetClass="exit" presetSubtype="0" fill="hold" grpId="1" nodeType="withEffect">
                                  <p:stCondLst>
                                    <p:cond delay="0"/>
                                  </p:stCondLst>
                                  <p:childTnLst>
                                    <p:set>
                                      <p:cBhvr>
                                        <p:cTn id="265" dur="1" fill="hold">
                                          <p:stCondLst>
                                            <p:cond delay="0"/>
                                          </p:stCondLst>
                                        </p:cTn>
                                        <p:tgtEl>
                                          <p:spTgt spid="440"/>
                                        </p:tgtEl>
                                        <p:attrNameLst>
                                          <p:attrName>style.visibility</p:attrName>
                                        </p:attrNameLst>
                                      </p:cBhvr>
                                      <p:to>
                                        <p:strVal val="hidden"/>
                                      </p:to>
                                    </p:set>
                                  </p:childTnLst>
                                </p:cTn>
                              </p:par>
                              <p:par>
                                <p:cTn id="266" presetID="9" presetClass="exit" presetSubtype="0" fill="hold" grpId="0" nodeType="withEffect">
                                  <p:stCondLst>
                                    <p:cond delay="0"/>
                                  </p:stCondLst>
                                  <p:childTnLst>
                                    <p:animEffect transition="out" filter="dissolve">
                                      <p:cBhvr>
                                        <p:cTn id="267" dur="500"/>
                                        <p:tgtEl>
                                          <p:spTgt spid="474"/>
                                        </p:tgtEl>
                                      </p:cBhvr>
                                    </p:animEffect>
                                    <p:set>
                                      <p:cBhvr>
                                        <p:cTn id="268" dur="1" fill="hold">
                                          <p:stCondLst>
                                            <p:cond delay="499"/>
                                          </p:stCondLst>
                                        </p:cTn>
                                        <p:tgtEl>
                                          <p:spTgt spid="474"/>
                                        </p:tgtEl>
                                        <p:attrNameLst>
                                          <p:attrName>style.visibility</p:attrName>
                                        </p:attrNameLst>
                                      </p:cBhvr>
                                      <p:to>
                                        <p:strVal val="hidden"/>
                                      </p:to>
                                    </p:set>
                                  </p:childTnLst>
                                </p:cTn>
                              </p:par>
                            </p:childTnLst>
                          </p:cTn>
                        </p:par>
                      </p:childTnLst>
                    </p:cTn>
                  </p:par>
                  <p:par>
                    <p:cTn id="269" fill="hold">
                      <p:stCondLst>
                        <p:cond delay="indefinite"/>
                      </p:stCondLst>
                      <p:childTnLst>
                        <p:par>
                          <p:cTn id="270" fill="hold">
                            <p:stCondLst>
                              <p:cond delay="0"/>
                            </p:stCondLst>
                            <p:childTnLst>
                              <p:par>
                                <p:cTn id="271" presetID="1" presetClass="entr" presetSubtype="0" fill="hold" grpId="0" nodeType="clickEffect">
                                  <p:stCondLst>
                                    <p:cond delay="0"/>
                                  </p:stCondLst>
                                  <p:childTnLst>
                                    <p:set>
                                      <p:cBhvr>
                                        <p:cTn id="272" dur="1" fill="hold">
                                          <p:stCondLst>
                                            <p:cond delay="0"/>
                                          </p:stCondLst>
                                        </p:cTn>
                                        <p:tgtEl>
                                          <p:spTgt spid="446"/>
                                        </p:tgtEl>
                                        <p:attrNameLst>
                                          <p:attrName>style.visibility</p:attrName>
                                        </p:attrNameLst>
                                      </p:cBhvr>
                                      <p:to>
                                        <p:strVal val="visible"/>
                                      </p:to>
                                    </p:set>
                                  </p:childTnLst>
                                </p:cTn>
                              </p:par>
                              <p:par>
                                <p:cTn id="273" presetID="1" presetClass="entr" presetSubtype="0" fill="hold" grpId="0" nodeType="withEffect">
                                  <p:stCondLst>
                                    <p:cond delay="0"/>
                                  </p:stCondLst>
                                  <p:childTnLst>
                                    <p:set>
                                      <p:cBhvr>
                                        <p:cTn id="274" dur="1" fill="hold">
                                          <p:stCondLst>
                                            <p:cond delay="0"/>
                                          </p:stCondLst>
                                        </p:cTn>
                                        <p:tgtEl>
                                          <p:spTgt spid="443"/>
                                        </p:tgtEl>
                                        <p:attrNameLst>
                                          <p:attrName>style.visibility</p:attrName>
                                        </p:attrNameLst>
                                      </p:cBhvr>
                                      <p:to>
                                        <p:strVal val="visible"/>
                                      </p:to>
                                    </p:set>
                                  </p:childTnLst>
                                </p:cTn>
                              </p:par>
                            </p:childTnLst>
                          </p:cTn>
                        </p:par>
                      </p:childTnLst>
                    </p:cTn>
                  </p:par>
                  <p:par>
                    <p:cTn id="275" fill="hold">
                      <p:stCondLst>
                        <p:cond delay="indefinite"/>
                      </p:stCondLst>
                      <p:childTnLst>
                        <p:par>
                          <p:cTn id="276" fill="hold">
                            <p:stCondLst>
                              <p:cond delay="0"/>
                            </p:stCondLst>
                            <p:childTnLst>
                              <p:par>
                                <p:cTn id="277" presetID="9" presetClass="entr" presetSubtype="0" fill="hold" nodeType="clickEffect">
                                  <p:stCondLst>
                                    <p:cond delay="0"/>
                                  </p:stCondLst>
                                  <p:childTnLst>
                                    <p:set>
                                      <p:cBhvr>
                                        <p:cTn id="278" dur="1" fill="hold">
                                          <p:stCondLst>
                                            <p:cond delay="0"/>
                                          </p:stCondLst>
                                        </p:cTn>
                                        <p:tgtEl>
                                          <p:spTgt spid="369"/>
                                        </p:tgtEl>
                                        <p:attrNameLst>
                                          <p:attrName>style.visibility</p:attrName>
                                        </p:attrNameLst>
                                      </p:cBhvr>
                                      <p:to>
                                        <p:strVal val="visible"/>
                                      </p:to>
                                    </p:set>
                                    <p:animEffect transition="in" filter="dissolve">
                                      <p:cBhvr>
                                        <p:cTn id="279" dur="500"/>
                                        <p:tgtEl>
                                          <p:spTgt spid="369"/>
                                        </p:tgtEl>
                                      </p:cBhvr>
                                    </p:animEffect>
                                  </p:childTnLst>
                                </p:cTn>
                              </p:par>
                              <p:par>
                                <p:cTn id="280" presetID="9" presetClass="entr" presetSubtype="0" fill="hold" grpId="0" nodeType="withEffect">
                                  <p:stCondLst>
                                    <p:cond delay="0"/>
                                  </p:stCondLst>
                                  <p:childTnLst>
                                    <p:set>
                                      <p:cBhvr>
                                        <p:cTn id="281" dur="1" fill="hold">
                                          <p:stCondLst>
                                            <p:cond delay="0"/>
                                          </p:stCondLst>
                                        </p:cTn>
                                        <p:tgtEl>
                                          <p:spTgt spid="69"/>
                                        </p:tgtEl>
                                        <p:attrNameLst>
                                          <p:attrName>style.visibility</p:attrName>
                                        </p:attrNameLst>
                                      </p:cBhvr>
                                      <p:to>
                                        <p:strVal val="visible"/>
                                      </p:to>
                                    </p:set>
                                    <p:animEffect transition="in" filter="dissolve">
                                      <p:cBhvr>
                                        <p:cTn id="282" dur="500"/>
                                        <p:tgtEl>
                                          <p:spTgt spid="69"/>
                                        </p:tgtEl>
                                      </p:cBhvr>
                                    </p:animEffect>
                                  </p:childTnLst>
                                </p:cTn>
                              </p:par>
                              <p:par>
                                <p:cTn id="283" presetID="9" presetClass="entr" presetSubtype="0" fill="hold" nodeType="withEffect">
                                  <p:stCondLst>
                                    <p:cond delay="0"/>
                                  </p:stCondLst>
                                  <p:childTnLst>
                                    <p:set>
                                      <p:cBhvr>
                                        <p:cTn id="284" dur="1" fill="hold">
                                          <p:stCondLst>
                                            <p:cond delay="0"/>
                                          </p:stCondLst>
                                        </p:cTn>
                                        <p:tgtEl>
                                          <p:spTgt spid="370"/>
                                        </p:tgtEl>
                                        <p:attrNameLst>
                                          <p:attrName>style.visibility</p:attrName>
                                        </p:attrNameLst>
                                      </p:cBhvr>
                                      <p:to>
                                        <p:strVal val="visible"/>
                                      </p:to>
                                    </p:set>
                                    <p:animEffect transition="in" filter="dissolve">
                                      <p:cBhvr>
                                        <p:cTn id="285" dur="500"/>
                                        <p:tgtEl>
                                          <p:spTgt spid="370"/>
                                        </p:tgtEl>
                                      </p:cBhvr>
                                    </p:animEffect>
                                  </p:childTnLst>
                                </p:cTn>
                              </p:par>
                              <p:par>
                                <p:cTn id="286" presetID="9" presetClass="entr" presetSubtype="0" fill="hold" nodeType="withEffect">
                                  <p:stCondLst>
                                    <p:cond delay="0"/>
                                  </p:stCondLst>
                                  <p:childTnLst>
                                    <p:set>
                                      <p:cBhvr>
                                        <p:cTn id="287" dur="1" fill="hold">
                                          <p:stCondLst>
                                            <p:cond delay="0"/>
                                          </p:stCondLst>
                                        </p:cTn>
                                        <p:tgtEl>
                                          <p:spTgt spid="371"/>
                                        </p:tgtEl>
                                        <p:attrNameLst>
                                          <p:attrName>style.visibility</p:attrName>
                                        </p:attrNameLst>
                                      </p:cBhvr>
                                      <p:to>
                                        <p:strVal val="visible"/>
                                      </p:to>
                                    </p:set>
                                    <p:animEffect transition="in" filter="dissolve">
                                      <p:cBhvr>
                                        <p:cTn id="288" dur="500"/>
                                        <p:tgtEl>
                                          <p:spTgt spid="371"/>
                                        </p:tgtEl>
                                      </p:cBhvr>
                                    </p:animEffect>
                                  </p:childTnLst>
                                </p:cTn>
                              </p:par>
                              <p:par>
                                <p:cTn id="289" presetID="9" presetClass="entr" presetSubtype="0" fill="hold" grpId="0" nodeType="withEffect">
                                  <p:stCondLst>
                                    <p:cond delay="0"/>
                                  </p:stCondLst>
                                  <p:childTnLst>
                                    <p:set>
                                      <p:cBhvr>
                                        <p:cTn id="290" dur="1" fill="hold">
                                          <p:stCondLst>
                                            <p:cond delay="0"/>
                                          </p:stCondLst>
                                        </p:cTn>
                                        <p:tgtEl>
                                          <p:spTgt spid="372"/>
                                        </p:tgtEl>
                                        <p:attrNameLst>
                                          <p:attrName>style.visibility</p:attrName>
                                        </p:attrNameLst>
                                      </p:cBhvr>
                                      <p:to>
                                        <p:strVal val="visible"/>
                                      </p:to>
                                    </p:set>
                                    <p:animEffect transition="in" filter="dissolve">
                                      <p:cBhvr>
                                        <p:cTn id="291" dur="500"/>
                                        <p:tgtEl>
                                          <p:spTgt spid="372"/>
                                        </p:tgtEl>
                                      </p:cBhvr>
                                    </p:animEffect>
                                  </p:childTnLst>
                                </p:cTn>
                              </p:par>
                              <p:par>
                                <p:cTn id="292" presetID="9" presetClass="entr" presetSubtype="0" fill="hold" grpId="0" nodeType="withEffect">
                                  <p:stCondLst>
                                    <p:cond delay="0"/>
                                  </p:stCondLst>
                                  <p:childTnLst>
                                    <p:set>
                                      <p:cBhvr>
                                        <p:cTn id="293" dur="1" fill="hold">
                                          <p:stCondLst>
                                            <p:cond delay="0"/>
                                          </p:stCondLst>
                                        </p:cTn>
                                        <p:tgtEl>
                                          <p:spTgt spid="373"/>
                                        </p:tgtEl>
                                        <p:attrNameLst>
                                          <p:attrName>style.visibility</p:attrName>
                                        </p:attrNameLst>
                                      </p:cBhvr>
                                      <p:to>
                                        <p:strVal val="visible"/>
                                      </p:to>
                                    </p:set>
                                    <p:animEffect transition="in" filter="dissolve">
                                      <p:cBhvr>
                                        <p:cTn id="294" dur="500"/>
                                        <p:tgtEl>
                                          <p:spTgt spid="373"/>
                                        </p:tgtEl>
                                      </p:cBhvr>
                                    </p:animEffect>
                                  </p:childTnLst>
                                </p:cTn>
                              </p:par>
                              <p:par>
                                <p:cTn id="295" presetID="9" presetClass="entr" presetSubtype="0" fill="hold" grpId="0" nodeType="withEffect">
                                  <p:stCondLst>
                                    <p:cond delay="0"/>
                                  </p:stCondLst>
                                  <p:childTnLst>
                                    <p:set>
                                      <p:cBhvr>
                                        <p:cTn id="296" dur="1" fill="hold">
                                          <p:stCondLst>
                                            <p:cond delay="0"/>
                                          </p:stCondLst>
                                        </p:cTn>
                                        <p:tgtEl>
                                          <p:spTgt spid="374"/>
                                        </p:tgtEl>
                                        <p:attrNameLst>
                                          <p:attrName>style.visibility</p:attrName>
                                        </p:attrNameLst>
                                      </p:cBhvr>
                                      <p:to>
                                        <p:strVal val="visible"/>
                                      </p:to>
                                    </p:set>
                                    <p:animEffect transition="in" filter="dissolve">
                                      <p:cBhvr>
                                        <p:cTn id="297" dur="500"/>
                                        <p:tgtEl>
                                          <p:spTgt spid="374"/>
                                        </p:tgtEl>
                                      </p:cBhvr>
                                    </p:animEffect>
                                  </p:childTnLst>
                                </p:cTn>
                              </p:par>
                              <p:par>
                                <p:cTn id="298" presetID="9" presetClass="entr" presetSubtype="0" fill="hold" grpId="0" nodeType="withEffect">
                                  <p:stCondLst>
                                    <p:cond delay="0"/>
                                  </p:stCondLst>
                                  <p:childTnLst>
                                    <p:set>
                                      <p:cBhvr>
                                        <p:cTn id="299" dur="1" fill="hold">
                                          <p:stCondLst>
                                            <p:cond delay="0"/>
                                          </p:stCondLst>
                                        </p:cTn>
                                        <p:tgtEl>
                                          <p:spTgt spid="375"/>
                                        </p:tgtEl>
                                        <p:attrNameLst>
                                          <p:attrName>style.visibility</p:attrName>
                                        </p:attrNameLst>
                                      </p:cBhvr>
                                      <p:to>
                                        <p:strVal val="visible"/>
                                      </p:to>
                                    </p:set>
                                    <p:animEffect transition="in" filter="dissolve">
                                      <p:cBhvr>
                                        <p:cTn id="300" dur="500"/>
                                        <p:tgtEl>
                                          <p:spTgt spid="375"/>
                                        </p:tgtEl>
                                      </p:cBhvr>
                                    </p:animEffect>
                                  </p:childTnLst>
                                </p:cTn>
                              </p:par>
                              <p:par>
                                <p:cTn id="301" presetID="9" presetClass="entr" presetSubtype="0" fill="hold" nodeType="withEffect">
                                  <p:stCondLst>
                                    <p:cond delay="0"/>
                                  </p:stCondLst>
                                  <p:childTnLst>
                                    <p:set>
                                      <p:cBhvr>
                                        <p:cTn id="302" dur="1" fill="hold">
                                          <p:stCondLst>
                                            <p:cond delay="0"/>
                                          </p:stCondLst>
                                        </p:cTn>
                                        <p:tgtEl>
                                          <p:spTgt spid="376"/>
                                        </p:tgtEl>
                                        <p:attrNameLst>
                                          <p:attrName>style.visibility</p:attrName>
                                        </p:attrNameLst>
                                      </p:cBhvr>
                                      <p:to>
                                        <p:strVal val="visible"/>
                                      </p:to>
                                    </p:set>
                                    <p:animEffect transition="in" filter="dissolve">
                                      <p:cBhvr>
                                        <p:cTn id="303" dur="500"/>
                                        <p:tgtEl>
                                          <p:spTgt spid="376"/>
                                        </p:tgtEl>
                                      </p:cBhvr>
                                    </p:animEffect>
                                  </p:childTnLst>
                                </p:cTn>
                              </p:par>
                              <p:par>
                                <p:cTn id="304" presetID="9" presetClass="entr" presetSubtype="0" fill="hold" grpId="0" nodeType="withEffect">
                                  <p:stCondLst>
                                    <p:cond delay="0"/>
                                  </p:stCondLst>
                                  <p:childTnLst>
                                    <p:set>
                                      <p:cBhvr>
                                        <p:cTn id="305" dur="1" fill="hold">
                                          <p:stCondLst>
                                            <p:cond delay="0"/>
                                          </p:stCondLst>
                                        </p:cTn>
                                        <p:tgtEl>
                                          <p:spTgt spid="377"/>
                                        </p:tgtEl>
                                        <p:attrNameLst>
                                          <p:attrName>style.visibility</p:attrName>
                                        </p:attrNameLst>
                                      </p:cBhvr>
                                      <p:to>
                                        <p:strVal val="visible"/>
                                      </p:to>
                                    </p:set>
                                    <p:animEffect transition="in" filter="dissolve">
                                      <p:cBhvr>
                                        <p:cTn id="306" dur="500"/>
                                        <p:tgtEl>
                                          <p:spTgt spid="377"/>
                                        </p:tgtEl>
                                      </p:cBhvr>
                                    </p:animEffect>
                                  </p:childTnLst>
                                </p:cTn>
                              </p:par>
                              <p:par>
                                <p:cTn id="307" presetID="9" presetClass="entr" presetSubtype="0" fill="hold" grpId="0" nodeType="withEffect">
                                  <p:stCondLst>
                                    <p:cond delay="0"/>
                                  </p:stCondLst>
                                  <p:childTnLst>
                                    <p:set>
                                      <p:cBhvr>
                                        <p:cTn id="308" dur="1" fill="hold">
                                          <p:stCondLst>
                                            <p:cond delay="0"/>
                                          </p:stCondLst>
                                        </p:cTn>
                                        <p:tgtEl>
                                          <p:spTgt spid="378"/>
                                        </p:tgtEl>
                                        <p:attrNameLst>
                                          <p:attrName>style.visibility</p:attrName>
                                        </p:attrNameLst>
                                      </p:cBhvr>
                                      <p:to>
                                        <p:strVal val="visible"/>
                                      </p:to>
                                    </p:set>
                                    <p:animEffect transition="in" filter="dissolve">
                                      <p:cBhvr>
                                        <p:cTn id="309" dur="500"/>
                                        <p:tgtEl>
                                          <p:spTgt spid="378"/>
                                        </p:tgtEl>
                                      </p:cBhvr>
                                    </p:animEffect>
                                  </p:childTnLst>
                                </p:cTn>
                              </p:par>
                              <p:par>
                                <p:cTn id="310" presetID="9" presetClass="entr" presetSubtype="0" fill="hold" grpId="0" nodeType="withEffect">
                                  <p:stCondLst>
                                    <p:cond delay="0"/>
                                  </p:stCondLst>
                                  <p:childTnLst>
                                    <p:set>
                                      <p:cBhvr>
                                        <p:cTn id="311" dur="1" fill="hold">
                                          <p:stCondLst>
                                            <p:cond delay="0"/>
                                          </p:stCondLst>
                                        </p:cTn>
                                        <p:tgtEl>
                                          <p:spTgt spid="379"/>
                                        </p:tgtEl>
                                        <p:attrNameLst>
                                          <p:attrName>style.visibility</p:attrName>
                                        </p:attrNameLst>
                                      </p:cBhvr>
                                      <p:to>
                                        <p:strVal val="visible"/>
                                      </p:to>
                                    </p:set>
                                    <p:animEffect transition="in" filter="dissolve">
                                      <p:cBhvr>
                                        <p:cTn id="312" dur="500"/>
                                        <p:tgtEl>
                                          <p:spTgt spid="379"/>
                                        </p:tgtEl>
                                      </p:cBhvr>
                                    </p:animEffect>
                                  </p:childTnLst>
                                </p:cTn>
                              </p:par>
                              <p:par>
                                <p:cTn id="313" presetID="9" presetClass="entr" presetSubtype="0" fill="hold" grpId="0" nodeType="withEffect">
                                  <p:stCondLst>
                                    <p:cond delay="0"/>
                                  </p:stCondLst>
                                  <p:childTnLst>
                                    <p:set>
                                      <p:cBhvr>
                                        <p:cTn id="314" dur="1" fill="hold">
                                          <p:stCondLst>
                                            <p:cond delay="0"/>
                                          </p:stCondLst>
                                        </p:cTn>
                                        <p:tgtEl>
                                          <p:spTgt spid="380"/>
                                        </p:tgtEl>
                                        <p:attrNameLst>
                                          <p:attrName>style.visibility</p:attrName>
                                        </p:attrNameLst>
                                      </p:cBhvr>
                                      <p:to>
                                        <p:strVal val="visible"/>
                                      </p:to>
                                    </p:set>
                                    <p:animEffect transition="in" filter="dissolve">
                                      <p:cBhvr>
                                        <p:cTn id="315" dur="500"/>
                                        <p:tgtEl>
                                          <p:spTgt spid="380"/>
                                        </p:tgtEl>
                                      </p:cBhvr>
                                    </p:animEffect>
                                  </p:childTnLst>
                                </p:cTn>
                              </p:par>
                              <p:par>
                                <p:cTn id="316" presetID="9" presetClass="entr" presetSubtype="0" fill="hold" nodeType="withEffect">
                                  <p:stCondLst>
                                    <p:cond delay="0"/>
                                  </p:stCondLst>
                                  <p:childTnLst>
                                    <p:set>
                                      <p:cBhvr>
                                        <p:cTn id="317" dur="1" fill="hold">
                                          <p:stCondLst>
                                            <p:cond delay="0"/>
                                          </p:stCondLst>
                                        </p:cTn>
                                        <p:tgtEl>
                                          <p:spTgt spid="381"/>
                                        </p:tgtEl>
                                        <p:attrNameLst>
                                          <p:attrName>style.visibility</p:attrName>
                                        </p:attrNameLst>
                                      </p:cBhvr>
                                      <p:to>
                                        <p:strVal val="visible"/>
                                      </p:to>
                                    </p:set>
                                    <p:animEffect transition="in" filter="dissolve">
                                      <p:cBhvr>
                                        <p:cTn id="318" dur="500"/>
                                        <p:tgtEl>
                                          <p:spTgt spid="381"/>
                                        </p:tgtEl>
                                      </p:cBhvr>
                                    </p:animEffect>
                                  </p:childTnLst>
                                </p:cTn>
                              </p:par>
                              <p:par>
                                <p:cTn id="319" presetID="9" presetClass="entr" presetSubtype="0" fill="hold" nodeType="withEffect">
                                  <p:stCondLst>
                                    <p:cond delay="0"/>
                                  </p:stCondLst>
                                  <p:childTnLst>
                                    <p:set>
                                      <p:cBhvr>
                                        <p:cTn id="320" dur="1" fill="hold">
                                          <p:stCondLst>
                                            <p:cond delay="0"/>
                                          </p:stCondLst>
                                        </p:cTn>
                                        <p:tgtEl>
                                          <p:spTgt spid="382"/>
                                        </p:tgtEl>
                                        <p:attrNameLst>
                                          <p:attrName>style.visibility</p:attrName>
                                        </p:attrNameLst>
                                      </p:cBhvr>
                                      <p:to>
                                        <p:strVal val="visible"/>
                                      </p:to>
                                    </p:set>
                                    <p:animEffect transition="in" filter="dissolve">
                                      <p:cBhvr>
                                        <p:cTn id="321" dur="500"/>
                                        <p:tgtEl>
                                          <p:spTgt spid="382"/>
                                        </p:tgtEl>
                                      </p:cBhvr>
                                    </p:animEffect>
                                  </p:childTnLst>
                                </p:cTn>
                              </p:par>
                              <p:par>
                                <p:cTn id="322" presetID="9" presetClass="entr" presetSubtype="0" fill="hold" grpId="0" nodeType="withEffect">
                                  <p:stCondLst>
                                    <p:cond delay="0"/>
                                  </p:stCondLst>
                                  <p:childTnLst>
                                    <p:set>
                                      <p:cBhvr>
                                        <p:cTn id="323" dur="1" fill="hold">
                                          <p:stCondLst>
                                            <p:cond delay="0"/>
                                          </p:stCondLst>
                                        </p:cTn>
                                        <p:tgtEl>
                                          <p:spTgt spid="383"/>
                                        </p:tgtEl>
                                        <p:attrNameLst>
                                          <p:attrName>style.visibility</p:attrName>
                                        </p:attrNameLst>
                                      </p:cBhvr>
                                      <p:to>
                                        <p:strVal val="visible"/>
                                      </p:to>
                                    </p:set>
                                    <p:animEffect transition="in" filter="dissolve">
                                      <p:cBhvr>
                                        <p:cTn id="324" dur="500"/>
                                        <p:tgtEl>
                                          <p:spTgt spid="383"/>
                                        </p:tgtEl>
                                      </p:cBhvr>
                                    </p:animEffect>
                                  </p:childTnLst>
                                </p:cTn>
                              </p:par>
                              <p:par>
                                <p:cTn id="325" presetID="9" presetClass="entr" presetSubtype="0" fill="hold" nodeType="withEffect">
                                  <p:stCondLst>
                                    <p:cond delay="0"/>
                                  </p:stCondLst>
                                  <p:childTnLst>
                                    <p:set>
                                      <p:cBhvr>
                                        <p:cTn id="326" dur="1" fill="hold">
                                          <p:stCondLst>
                                            <p:cond delay="0"/>
                                          </p:stCondLst>
                                        </p:cTn>
                                        <p:tgtEl>
                                          <p:spTgt spid="384"/>
                                        </p:tgtEl>
                                        <p:attrNameLst>
                                          <p:attrName>style.visibility</p:attrName>
                                        </p:attrNameLst>
                                      </p:cBhvr>
                                      <p:to>
                                        <p:strVal val="visible"/>
                                      </p:to>
                                    </p:set>
                                    <p:animEffect transition="in" filter="dissolve">
                                      <p:cBhvr>
                                        <p:cTn id="327" dur="500"/>
                                        <p:tgtEl>
                                          <p:spTgt spid="384"/>
                                        </p:tgtEl>
                                      </p:cBhvr>
                                    </p:animEffect>
                                  </p:childTnLst>
                                </p:cTn>
                              </p:par>
                              <p:par>
                                <p:cTn id="328" presetID="9" presetClass="entr" presetSubtype="0" fill="hold" nodeType="withEffect">
                                  <p:stCondLst>
                                    <p:cond delay="0"/>
                                  </p:stCondLst>
                                  <p:childTnLst>
                                    <p:set>
                                      <p:cBhvr>
                                        <p:cTn id="329" dur="1" fill="hold">
                                          <p:stCondLst>
                                            <p:cond delay="0"/>
                                          </p:stCondLst>
                                        </p:cTn>
                                        <p:tgtEl>
                                          <p:spTgt spid="385"/>
                                        </p:tgtEl>
                                        <p:attrNameLst>
                                          <p:attrName>style.visibility</p:attrName>
                                        </p:attrNameLst>
                                      </p:cBhvr>
                                      <p:to>
                                        <p:strVal val="visible"/>
                                      </p:to>
                                    </p:set>
                                    <p:animEffect transition="in" filter="dissolve">
                                      <p:cBhvr>
                                        <p:cTn id="330" dur="500"/>
                                        <p:tgtEl>
                                          <p:spTgt spid="385"/>
                                        </p:tgtEl>
                                      </p:cBhvr>
                                    </p:animEffect>
                                  </p:childTnLst>
                                </p:cTn>
                              </p:par>
                              <p:par>
                                <p:cTn id="331" presetID="9" presetClass="entr" presetSubtype="0" fill="hold" nodeType="withEffect">
                                  <p:stCondLst>
                                    <p:cond delay="0"/>
                                  </p:stCondLst>
                                  <p:childTnLst>
                                    <p:set>
                                      <p:cBhvr>
                                        <p:cTn id="332" dur="1" fill="hold">
                                          <p:stCondLst>
                                            <p:cond delay="0"/>
                                          </p:stCondLst>
                                        </p:cTn>
                                        <p:tgtEl>
                                          <p:spTgt spid="386"/>
                                        </p:tgtEl>
                                        <p:attrNameLst>
                                          <p:attrName>style.visibility</p:attrName>
                                        </p:attrNameLst>
                                      </p:cBhvr>
                                      <p:to>
                                        <p:strVal val="visible"/>
                                      </p:to>
                                    </p:set>
                                    <p:animEffect transition="in" filter="dissolve">
                                      <p:cBhvr>
                                        <p:cTn id="333" dur="500"/>
                                        <p:tgtEl>
                                          <p:spTgt spid="386"/>
                                        </p:tgtEl>
                                      </p:cBhvr>
                                    </p:animEffect>
                                  </p:childTnLst>
                                </p:cTn>
                              </p:par>
                              <p:par>
                                <p:cTn id="334" presetID="9" presetClass="entr" presetSubtype="0" fill="hold" grpId="0" nodeType="withEffect">
                                  <p:stCondLst>
                                    <p:cond delay="0"/>
                                  </p:stCondLst>
                                  <p:childTnLst>
                                    <p:set>
                                      <p:cBhvr>
                                        <p:cTn id="335" dur="1" fill="hold">
                                          <p:stCondLst>
                                            <p:cond delay="0"/>
                                          </p:stCondLst>
                                        </p:cTn>
                                        <p:tgtEl>
                                          <p:spTgt spid="387"/>
                                        </p:tgtEl>
                                        <p:attrNameLst>
                                          <p:attrName>style.visibility</p:attrName>
                                        </p:attrNameLst>
                                      </p:cBhvr>
                                      <p:to>
                                        <p:strVal val="visible"/>
                                      </p:to>
                                    </p:set>
                                    <p:animEffect transition="in" filter="dissolve">
                                      <p:cBhvr>
                                        <p:cTn id="336" dur="500"/>
                                        <p:tgtEl>
                                          <p:spTgt spid="387"/>
                                        </p:tgtEl>
                                      </p:cBhvr>
                                    </p:animEffect>
                                  </p:childTnLst>
                                </p:cTn>
                              </p:par>
                              <p:par>
                                <p:cTn id="337" presetID="9" presetClass="entr" presetSubtype="0" fill="hold" grpId="0" nodeType="withEffect">
                                  <p:stCondLst>
                                    <p:cond delay="0"/>
                                  </p:stCondLst>
                                  <p:childTnLst>
                                    <p:set>
                                      <p:cBhvr>
                                        <p:cTn id="338" dur="1" fill="hold">
                                          <p:stCondLst>
                                            <p:cond delay="0"/>
                                          </p:stCondLst>
                                        </p:cTn>
                                        <p:tgtEl>
                                          <p:spTgt spid="388"/>
                                        </p:tgtEl>
                                        <p:attrNameLst>
                                          <p:attrName>style.visibility</p:attrName>
                                        </p:attrNameLst>
                                      </p:cBhvr>
                                      <p:to>
                                        <p:strVal val="visible"/>
                                      </p:to>
                                    </p:set>
                                    <p:animEffect transition="in" filter="dissolve">
                                      <p:cBhvr>
                                        <p:cTn id="339" dur="500"/>
                                        <p:tgtEl>
                                          <p:spTgt spid="388"/>
                                        </p:tgtEl>
                                      </p:cBhvr>
                                    </p:animEffect>
                                  </p:childTnLst>
                                </p:cTn>
                              </p:par>
                              <p:par>
                                <p:cTn id="340" presetID="9" presetClass="entr" presetSubtype="0" fill="hold" grpId="0" nodeType="withEffect">
                                  <p:stCondLst>
                                    <p:cond delay="0"/>
                                  </p:stCondLst>
                                  <p:childTnLst>
                                    <p:set>
                                      <p:cBhvr>
                                        <p:cTn id="341" dur="1" fill="hold">
                                          <p:stCondLst>
                                            <p:cond delay="0"/>
                                          </p:stCondLst>
                                        </p:cTn>
                                        <p:tgtEl>
                                          <p:spTgt spid="389"/>
                                        </p:tgtEl>
                                        <p:attrNameLst>
                                          <p:attrName>style.visibility</p:attrName>
                                        </p:attrNameLst>
                                      </p:cBhvr>
                                      <p:to>
                                        <p:strVal val="visible"/>
                                      </p:to>
                                    </p:set>
                                    <p:animEffect transition="in" filter="dissolve">
                                      <p:cBhvr>
                                        <p:cTn id="342" dur="500"/>
                                        <p:tgtEl>
                                          <p:spTgt spid="389"/>
                                        </p:tgtEl>
                                      </p:cBhvr>
                                    </p:animEffect>
                                  </p:childTnLst>
                                </p:cTn>
                              </p:par>
                              <p:par>
                                <p:cTn id="343" presetID="9" presetClass="entr" presetSubtype="0" fill="hold" grpId="0" nodeType="withEffect">
                                  <p:stCondLst>
                                    <p:cond delay="0"/>
                                  </p:stCondLst>
                                  <p:childTnLst>
                                    <p:set>
                                      <p:cBhvr>
                                        <p:cTn id="344" dur="1" fill="hold">
                                          <p:stCondLst>
                                            <p:cond delay="0"/>
                                          </p:stCondLst>
                                        </p:cTn>
                                        <p:tgtEl>
                                          <p:spTgt spid="390"/>
                                        </p:tgtEl>
                                        <p:attrNameLst>
                                          <p:attrName>style.visibility</p:attrName>
                                        </p:attrNameLst>
                                      </p:cBhvr>
                                      <p:to>
                                        <p:strVal val="visible"/>
                                      </p:to>
                                    </p:set>
                                    <p:animEffect transition="in" filter="dissolve">
                                      <p:cBhvr>
                                        <p:cTn id="345" dur="500"/>
                                        <p:tgtEl>
                                          <p:spTgt spid="390"/>
                                        </p:tgtEl>
                                      </p:cBhvr>
                                    </p:animEffect>
                                  </p:childTnLst>
                                </p:cTn>
                              </p:par>
                              <p:par>
                                <p:cTn id="346" presetID="9" presetClass="exit" presetSubtype="0" fill="hold" grpId="0" nodeType="withEffect">
                                  <p:stCondLst>
                                    <p:cond delay="0"/>
                                  </p:stCondLst>
                                  <p:childTnLst>
                                    <p:animEffect transition="out" filter="dissolve">
                                      <p:cBhvr>
                                        <p:cTn id="347" dur="500"/>
                                        <p:tgtEl>
                                          <p:spTgt spid="476"/>
                                        </p:tgtEl>
                                      </p:cBhvr>
                                    </p:animEffect>
                                    <p:set>
                                      <p:cBhvr>
                                        <p:cTn id="348" dur="1" fill="hold">
                                          <p:stCondLst>
                                            <p:cond delay="499"/>
                                          </p:stCondLst>
                                        </p:cTn>
                                        <p:tgtEl>
                                          <p:spTgt spid="476"/>
                                        </p:tgtEl>
                                        <p:attrNameLst>
                                          <p:attrName>style.visibility</p:attrName>
                                        </p:attrNameLst>
                                      </p:cBhvr>
                                      <p:to>
                                        <p:strVal val="hidden"/>
                                      </p:to>
                                    </p:set>
                                  </p:childTnLst>
                                </p:cTn>
                              </p:par>
                            </p:childTnLst>
                          </p:cTn>
                        </p:par>
                      </p:childTnLst>
                    </p:cTn>
                  </p:par>
                  <p:par>
                    <p:cTn id="349" fill="hold">
                      <p:stCondLst>
                        <p:cond delay="indefinite"/>
                      </p:stCondLst>
                      <p:childTnLst>
                        <p:par>
                          <p:cTn id="350" fill="hold">
                            <p:stCondLst>
                              <p:cond delay="0"/>
                            </p:stCondLst>
                            <p:childTnLst>
                              <p:par>
                                <p:cTn id="351" presetID="1" presetClass="entr" presetSubtype="0" fill="hold" grpId="0" nodeType="clickEffect">
                                  <p:stCondLst>
                                    <p:cond delay="0"/>
                                  </p:stCondLst>
                                  <p:childTnLst>
                                    <p:set>
                                      <p:cBhvr>
                                        <p:cTn id="352" dur="1" fill="hold">
                                          <p:stCondLst>
                                            <p:cond delay="0"/>
                                          </p:stCondLst>
                                        </p:cTn>
                                        <p:tgtEl>
                                          <p:spTgt spid="445"/>
                                        </p:tgtEl>
                                        <p:attrNameLst>
                                          <p:attrName>style.visibility</p:attrName>
                                        </p:attrNameLst>
                                      </p:cBhvr>
                                      <p:to>
                                        <p:strVal val="visible"/>
                                      </p:to>
                                    </p:set>
                                  </p:childTnLst>
                                </p:cTn>
                              </p:par>
                              <p:par>
                                <p:cTn id="353" presetID="1" presetClass="entr" presetSubtype="0" fill="hold" grpId="0" nodeType="withEffect">
                                  <p:stCondLst>
                                    <p:cond delay="0"/>
                                  </p:stCondLst>
                                  <p:childTnLst>
                                    <p:set>
                                      <p:cBhvr>
                                        <p:cTn id="354" dur="1" fill="hold">
                                          <p:stCondLst>
                                            <p:cond delay="0"/>
                                          </p:stCondLst>
                                        </p:cTn>
                                        <p:tgtEl>
                                          <p:spTgt spid="448"/>
                                        </p:tgtEl>
                                        <p:attrNameLst>
                                          <p:attrName>style.visibility</p:attrName>
                                        </p:attrNameLst>
                                      </p:cBhvr>
                                      <p:to>
                                        <p:strVal val="visible"/>
                                      </p:to>
                                    </p:set>
                                  </p:childTnLst>
                                </p:cTn>
                              </p:par>
                            </p:childTnLst>
                          </p:cTn>
                        </p:par>
                      </p:childTnLst>
                    </p:cTn>
                  </p:par>
                  <p:par>
                    <p:cTn id="355" fill="hold">
                      <p:stCondLst>
                        <p:cond delay="indefinite"/>
                      </p:stCondLst>
                      <p:childTnLst>
                        <p:par>
                          <p:cTn id="356" fill="hold">
                            <p:stCondLst>
                              <p:cond delay="0"/>
                            </p:stCondLst>
                            <p:childTnLst>
                              <p:par>
                                <p:cTn id="357" presetID="1" presetClass="entr" presetSubtype="0" fill="hold" grpId="0" nodeType="clickEffect">
                                  <p:stCondLst>
                                    <p:cond delay="0"/>
                                  </p:stCondLst>
                                  <p:childTnLst>
                                    <p:set>
                                      <p:cBhvr>
                                        <p:cTn id="358" dur="1" fill="hold">
                                          <p:stCondLst>
                                            <p:cond delay="0"/>
                                          </p:stCondLst>
                                        </p:cTn>
                                        <p:tgtEl>
                                          <p:spTgt spid="451"/>
                                        </p:tgtEl>
                                        <p:attrNameLst>
                                          <p:attrName>style.visibility</p:attrName>
                                        </p:attrNameLst>
                                      </p:cBhvr>
                                      <p:to>
                                        <p:strVal val="visible"/>
                                      </p:to>
                                    </p:set>
                                  </p:childTnLst>
                                </p:cTn>
                              </p:par>
                              <p:par>
                                <p:cTn id="359" presetID="1" presetClass="entr" presetSubtype="0" fill="hold" grpId="0" nodeType="withEffect">
                                  <p:stCondLst>
                                    <p:cond delay="0"/>
                                  </p:stCondLst>
                                  <p:childTnLst>
                                    <p:set>
                                      <p:cBhvr>
                                        <p:cTn id="360" dur="1" fill="hold">
                                          <p:stCondLst>
                                            <p:cond delay="0"/>
                                          </p:stCondLst>
                                        </p:cTn>
                                        <p:tgtEl>
                                          <p:spTgt spid="452"/>
                                        </p:tgtEl>
                                        <p:attrNameLst>
                                          <p:attrName>style.visibility</p:attrName>
                                        </p:attrNameLst>
                                      </p:cBhvr>
                                      <p:to>
                                        <p:strVal val="visible"/>
                                      </p:to>
                                    </p:set>
                                  </p:childTnLst>
                                </p:cTn>
                              </p:par>
                            </p:childTnLst>
                          </p:cTn>
                        </p:par>
                      </p:childTnLst>
                    </p:cTn>
                  </p:par>
                  <p:par>
                    <p:cTn id="361" fill="hold">
                      <p:stCondLst>
                        <p:cond delay="indefinite"/>
                      </p:stCondLst>
                      <p:childTnLst>
                        <p:par>
                          <p:cTn id="362" fill="hold">
                            <p:stCondLst>
                              <p:cond delay="0"/>
                            </p:stCondLst>
                            <p:childTnLst>
                              <p:par>
                                <p:cTn id="363" presetID="9" presetClass="entr" presetSubtype="0" fill="hold" nodeType="clickEffect">
                                  <p:stCondLst>
                                    <p:cond delay="0"/>
                                  </p:stCondLst>
                                  <p:childTnLst>
                                    <p:set>
                                      <p:cBhvr>
                                        <p:cTn id="364" dur="1" fill="hold">
                                          <p:stCondLst>
                                            <p:cond delay="0"/>
                                          </p:stCondLst>
                                        </p:cTn>
                                        <p:tgtEl>
                                          <p:spTgt spid="391"/>
                                        </p:tgtEl>
                                        <p:attrNameLst>
                                          <p:attrName>style.visibility</p:attrName>
                                        </p:attrNameLst>
                                      </p:cBhvr>
                                      <p:to>
                                        <p:strVal val="visible"/>
                                      </p:to>
                                    </p:set>
                                    <p:animEffect transition="in" filter="dissolve">
                                      <p:cBhvr>
                                        <p:cTn id="365" dur="500"/>
                                        <p:tgtEl>
                                          <p:spTgt spid="391"/>
                                        </p:tgtEl>
                                      </p:cBhvr>
                                    </p:animEffect>
                                  </p:childTnLst>
                                </p:cTn>
                              </p:par>
                              <p:par>
                                <p:cTn id="366" presetID="9" presetClass="entr" presetSubtype="0" fill="hold" nodeType="withEffect">
                                  <p:stCondLst>
                                    <p:cond delay="0"/>
                                  </p:stCondLst>
                                  <p:childTnLst>
                                    <p:set>
                                      <p:cBhvr>
                                        <p:cTn id="367" dur="1" fill="hold">
                                          <p:stCondLst>
                                            <p:cond delay="0"/>
                                          </p:stCondLst>
                                        </p:cTn>
                                        <p:tgtEl>
                                          <p:spTgt spid="392"/>
                                        </p:tgtEl>
                                        <p:attrNameLst>
                                          <p:attrName>style.visibility</p:attrName>
                                        </p:attrNameLst>
                                      </p:cBhvr>
                                      <p:to>
                                        <p:strVal val="visible"/>
                                      </p:to>
                                    </p:set>
                                    <p:animEffect transition="in" filter="dissolve">
                                      <p:cBhvr>
                                        <p:cTn id="368" dur="500"/>
                                        <p:tgtEl>
                                          <p:spTgt spid="392"/>
                                        </p:tgtEl>
                                      </p:cBhvr>
                                    </p:animEffect>
                                  </p:childTnLst>
                                </p:cTn>
                              </p:par>
                              <p:par>
                                <p:cTn id="369" presetID="9" presetClass="entr" presetSubtype="0" fill="hold" nodeType="withEffect">
                                  <p:stCondLst>
                                    <p:cond delay="0"/>
                                  </p:stCondLst>
                                  <p:childTnLst>
                                    <p:set>
                                      <p:cBhvr>
                                        <p:cTn id="370" dur="1" fill="hold">
                                          <p:stCondLst>
                                            <p:cond delay="0"/>
                                          </p:stCondLst>
                                        </p:cTn>
                                        <p:tgtEl>
                                          <p:spTgt spid="393"/>
                                        </p:tgtEl>
                                        <p:attrNameLst>
                                          <p:attrName>style.visibility</p:attrName>
                                        </p:attrNameLst>
                                      </p:cBhvr>
                                      <p:to>
                                        <p:strVal val="visible"/>
                                      </p:to>
                                    </p:set>
                                    <p:animEffect transition="in" filter="dissolve">
                                      <p:cBhvr>
                                        <p:cTn id="371" dur="500"/>
                                        <p:tgtEl>
                                          <p:spTgt spid="393"/>
                                        </p:tgtEl>
                                      </p:cBhvr>
                                    </p:animEffect>
                                  </p:childTnLst>
                                </p:cTn>
                              </p:par>
                              <p:par>
                                <p:cTn id="372" presetID="9" presetClass="entr" presetSubtype="0" fill="hold" nodeType="withEffect">
                                  <p:stCondLst>
                                    <p:cond delay="0"/>
                                  </p:stCondLst>
                                  <p:childTnLst>
                                    <p:set>
                                      <p:cBhvr>
                                        <p:cTn id="373" dur="1" fill="hold">
                                          <p:stCondLst>
                                            <p:cond delay="0"/>
                                          </p:stCondLst>
                                        </p:cTn>
                                        <p:tgtEl>
                                          <p:spTgt spid="394"/>
                                        </p:tgtEl>
                                        <p:attrNameLst>
                                          <p:attrName>style.visibility</p:attrName>
                                        </p:attrNameLst>
                                      </p:cBhvr>
                                      <p:to>
                                        <p:strVal val="visible"/>
                                      </p:to>
                                    </p:set>
                                    <p:animEffect transition="in" filter="dissolve">
                                      <p:cBhvr>
                                        <p:cTn id="374" dur="500"/>
                                        <p:tgtEl>
                                          <p:spTgt spid="394"/>
                                        </p:tgtEl>
                                      </p:cBhvr>
                                    </p:animEffect>
                                  </p:childTnLst>
                                </p:cTn>
                              </p:par>
                              <p:par>
                                <p:cTn id="375" presetID="9" presetClass="entr" presetSubtype="0" fill="hold" nodeType="withEffect">
                                  <p:stCondLst>
                                    <p:cond delay="0"/>
                                  </p:stCondLst>
                                  <p:childTnLst>
                                    <p:set>
                                      <p:cBhvr>
                                        <p:cTn id="376" dur="1" fill="hold">
                                          <p:stCondLst>
                                            <p:cond delay="0"/>
                                          </p:stCondLst>
                                        </p:cTn>
                                        <p:tgtEl>
                                          <p:spTgt spid="395"/>
                                        </p:tgtEl>
                                        <p:attrNameLst>
                                          <p:attrName>style.visibility</p:attrName>
                                        </p:attrNameLst>
                                      </p:cBhvr>
                                      <p:to>
                                        <p:strVal val="visible"/>
                                      </p:to>
                                    </p:set>
                                    <p:animEffect transition="in" filter="dissolve">
                                      <p:cBhvr>
                                        <p:cTn id="377" dur="500"/>
                                        <p:tgtEl>
                                          <p:spTgt spid="395"/>
                                        </p:tgtEl>
                                      </p:cBhvr>
                                    </p:animEffect>
                                  </p:childTnLst>
                                </p:cTn>
                              </p:par>
                              <p:par>
                                <p:cTn id="378" presetID="9" presetClass="entr" presetSubtype="0" fill="hold" nodeType="withEffect">
                                  <p:stCondLst>
                                    <p:cond delay="0"/>
                                  </p:stCondLst>
                                  <p:childTnLst>
                                    <p:set>
                                      <p:cBhvr>
                                        <p:cTn id="379" dur="1" fill="hold">
                                          <p:stCondLst>
                                            <p:cond delay="0"/>
                                          </p:stCondLst>
                                        </p:cTn>
                                        <p:tgtEl>
                                          <p:spTgt spid="396"/>
                                        </p:tgtEl>
                                        <p:attrNameLst>
                                          <p:attrName>style.visibility</p:attrName>
                                        </p:attrNameLst>
                                      </p:cBhvr>
                                      <p:to>
                                        <p:strVal val="visible"/>
                                      </p:to>
                                    </p:set>
                                    <p:animEffect transition="in" filter="dissolve">
                                      <p:cBhvr>
                                        <p:cTn id="380" dur="500"/>
                                        <p:tgtEl>
                                          <p:spTgt spid="396"/>
                                        </p:tgtEl>
                                      </p:cBhvr>
                                    </p:animEffect>
                                  </p:childTnLst>
                                </p:cTn>
                              </p:par>
                              <p:par>
                                <p:cTn id="381" presetID="9" presetClass="entr" presetSubtype="0" fill="hold" nodeType="withEffect">
                                  <p:stCondLst>
                                    <p:cond delay="0"/>
                                  </p:stCondLst>
                                  <p:childTnLst>
                                    <p:set>
                                      <p:cBhvr>
                                        <p:cTn id="382" dur="1" fill="hold">
                                          <p:stCondLst>
                                            <p:cond delay="0"/>
                                          </p:stCondLst>
                                        </p:cTn>
                                        <p:tgtEl>
                                          <p:spTgt spid="397"/>
                                        </p:tgtEl>
                                        <p:attrNameLst>
                                          <p:attrName>style.visibility</p:attrName>
                                        </p:attrNameLst>
                                      </p:cBhvr>
                                      <p:to>
                                        <p:strVal val="visible"/>
                                      </p:to>
                                    </p:set>
                                    <p:animEffect transition="in" filter="dissolve">
                                      <p:cBhvr>
                                        <p:cTn id="383" dur="500"/>
                                        <p:tgtEl>
                                          <p:spTgt spid="397"/>
                                        </p:tgtEl>
                                      </p:cBhvr>
                                    </p:animEffect>
                                  </p:childTnLst>
                                </p:cTn>
                              </p:par>
                              <p:par>
                                <p:cTn id="384" presetID="9" presetClass="entr" presetSubtype="0" fill="hold" nodeType="withEffect">
                                  <p:stCondLst>
                                    <p:cond delay="0"/>
                                  </p:stCondLst>
                                  <p:childTnLst>
                                    <p:set>
                                      <p:cBhvr>
                                        <p:cTn id="385" dur="1" fill="hold">
                                          <p:stCondLst>
                                            <p:cond delay="0"/>
                                          </p:stCondLst>
                                        </p:cTn>
                                        <p:tgtEl>
                                          <p:spTgt spid="398"/>
                                        </p:tgtEl>
                                        <p:attrNameLst>
                                          <p:attrName>style.visibility</p:attrName>
                                        </p:attrNameLst>
                                      </p:cBhvr>
                                      <p:to>
                                        <p:strVal val="visible"/>
                                      </p:to>
                                    </p:set>
                                    <p:animEffect transition="in" filter="dissolve">
                                      <p:cBhvr>
                                        <p:cTn id="386" dur="500"/>
                                        <p:tgtEl>
                                          <p:spTgt spid="398"/>
                                        </p:tgtEl>
                                      </p:cBhvr>
                                    </p:animEffect>
                                  </p:childTnLst>
                                </p:cTn>
                              </p:par>
                              <p:par>
                                <p:cTn id="387" presetID="9" presetClass="entr" presetSubtype="0" fill="hold" nodeType="withEffect">
                                  <p:stCondLst>
                                    <p:cond delay="0"/>
                                  </p:stCondLst>
                                  <p:childTnLst>
                                    <p:set>
                                      <p:cBhvr>
                                        <p:cTn id="388" dur="1" fill="hold">
                                          <p:stCondLst>
                                            <p:cond delay="0"/>
                                          </p:stCondLst>
                                        </p:cTn>
                                        <p:tgtEl>
                                          <p:spTgt spid="399"/>
                                        </p:tgtEl>
                                        <p:attrNameLst>
                                          <p:attrName>style.visibility</p:attrName>
                                        </p:attrNameLst>
                                      </p:cBhvr>
                                      <p:to>
                                        <p:strVal val="visible"/>
                                      </p:to>
                                    </p:set>
                                    <p:animEffect transition="in" filter="dissolve">
                                      <p:cBhvr>
                                        <p:cTn id="389" dur="500"/>
                                        <p:tgtEl>
                                          <p:spTgt spid="399"/>
                                        </p:tgtEl>
                                      </p:cBhvr>
                                    </p:animEffect>
                                  </p:childTnLst>
                                </p:cTn>
                              </p:par>
                              <p:par>
                                <p:cTn id="390" presetID="9" presetClass="entr" presetSubtype="0" fill="hold" nodeType="withEffect">
                                  <p:stCondLst>
                                    <p:cond delay="0"/>
                                  </p:stCondLst>
                                  <p:childTnLst>
                                    <p:set>
                                      <p:cBhvr>
                                        <p:cTn id="391" dur="1" fill="hold">
                                          <p:stCondLst>
                                            <p:cond delay="0"/>
                                          </p:stCondLst>
                                        </p:cTn>
                                        <p:tgtEl>
                                          <p:spTgt spid="400"/>
                                        </p:tgtEl>
                                        <p:attrNameLst>
                                          <p:attrName>style.visibility</p:attrName>
                                        </p:attrNameLst>
                                      </p:cBhvr>
                                      <p:to>
                                        <p:strVal val="visible"/>
                                      </p:to>
                                    </p:set>
                                    <p:animEffect transition="in" filter="dissolve">
                                      <p:cBhvr>
                                        <p:cTn id="392" dur="500"/>
                                        <p:tgtEl>
                                          <p:spTgt spid="400"/>
                                        </p:tgtEl>
                                      </p:cBhvr>
                                    </p:animEffect>
                                  </p:childTnLst>
                                </p:cTn>
                              </p:par>
                              <p:par>
                                <p:cTn id="393" presetID="9" presetClass="entr" presetSubtype="0" fill="hold" nodeType="withEffect">
                                  <p:stCondLst>
                                    <p:cond delay="0"/>
                                  </p:stCondLst>
                                  <p:childTnLst>
                                    <p:set>
                                      <p:cBhvr>
                                        <p:cTn id="394" dur="1" fill="hold">
                                          <p:stCondLst>
                                            <p:cond delay="0"/>
                                          </p:stCondLst>
                                        </p:cTn>
                                        <p:tgtEl>
                                          <p:spTgt spid="401"/>
                                        </p:tgtEl>
                                        <p:attrNameLst>
                                          <p:attrName>style.visibility</p:attrName>
                                        </p:attrNameLst>
                                      </p:cBhvr>
                                      <p:to>
                                        <p:strVal val="visible"/>
                                      </p:to>
                                    </p:set>
                                    <p:animEffect transition="in" filter="dissolve">
                                      <p:cBhvr>
                                        <p:cTn id="395" dur="500"/>
                                        <p:tgtEl>
                                          <p:spTgt spid="401"/>
                                        </p:tgtEl>
                                      </p:cBhvr>
                                    </p:animEffect>
                                  </p:childTnLst>
                                </p:cTn>
                              </p:par>
                              <p:par>
                                <p:cTn id="396" presetID="9" presetClass="entr" presetSubtype="0" fill="hold" nodeType="withEffect">
                                  <p:stCondLst>
                                    <p:cond delay="0"/>
                                  </p:stCondLst>
                                  <p:childTnLst>
                                    <p:set>
                                      <p:cBhvr>
                                        <p:cTn id="397" dur="1" fill="hold">
                                          <p:stCondLst>
                                            <p:cond delay="0"/>
                                          </p:stCondLst>
                                        </p:cTn>
                                        <p:tgtEl>
                                          <p:spTgt spid="402"/>
                                        </p:tgtEl>
                                        <p:attrNameLst>
                                          <p:attrName>style.visibility</p:attrName>
                                        </p:attrNameLst>
                                      </p:cBhvr>
                                      <p:to>
                                        <p:strVal val="visible"/>
                                      </p:to>
                                    </p:set>
                                    <p:animEffect transition="in" filter="dissolve">
                                      <p:cBhvr>
                                        <p:cTn id="398" dur="500"/>
                                        <p:tgtEl>
                                          <p:spTgt spid="402"/>
                                        </p:tgtEl>
                                      </p:cBhvr>
                                    </p:animEffect>
                                  </p:childTnLst>
                                </p:cTn>
                              </p:par>
                              <p:par>
                                <p:cTn id="399" presetID="9" presetClass="entr" presetSubtype="0" fill="hold" nodeType="withEffect">
                                  <p:stCondLst>
                                    <p:cond delay="0"/>
                                  </p:stCondLst>
                                  <p:childTnLst>
                                    <p:set>
                                      <p:cBhvr>
                                        <p:cTn id="400" dur="1" fill="hold">
                                          <p:stCondLst>
                                            <p:cond delay="0"/>
                                          </p:stCondLst>
                                        </p:cTn>
                                        <p:tgtEl>
                                          <p:spTgt spid="403"/>
                                        </p:tgtEl>
                                        <p:attrNameLst>
                                          <p:attrName>style.visibility</p:attrName>
                                        </p:attrNameLst>
                                      </p:cBhvr>
                                      <p:to>
                                        <p:strVal val="visible"/>
                                      </p:to>
                                    </p:set>
                                    <p:animEffect transition="in" filter="dissolve">
                                      <p:cBhvr>
                                        <p:cTn id="401" dur="500"/>
                                        <p:tgtEl>
                                          <p:spTgt spid="403"/>
                                        </p:tgtEl>
                                      </p:cBhvr>
                                    </p:animEffect>
                                  </p:childTnLst>
                                </p:cTn>
                              </p:par>
                              <p:par>
                                <p:cTn id="402" presetID="9" presetClass="entr" presetSubtype="0" fill="hold" nodeType="withEffect">
                                  <p:stCondLst>
                                    <p:cond delay="0"/>
                                  </p:stCondLst>
                                  <p:childTnLst>
                                    <p:set>
                                      <p:cBhvr>
                                        <p:cTn id="403" dur="1" fill="hold">
                                          <p:stCondLst>
                                            <p:cond delay="0"/>
                                          </p:stCondLst>
                                        </p:cTn>
                                        <p:tgtEl>
                                          <p:spTgt spid="404"/>
                                        </p:tgtEl>
                                        <p:attrNameLst>
                                          <p:attrName>style.visibility</p:attrName>
                                        </p:attrNameLst>
                                      </p:cBhvr>
                                      <p:to>
                                        <p:strVal val="visible"/>
                                      </p:to>
                                    </p:set>
                                    <p:animEffect transition="in" filter="dissolve">
                                      <p:cBhvr>
                                        <p:cTn id="404" dur="500"/>
                                        <p:tgtEl>
                                          <p:spTgt spid="404"/>
                                        </p:tgtEl>
                                      </p:cBhvr>
                                    </p:animEffect>
                                  </p:childTnLst>
                                </p:cTn>
                              </p:par>
                              <p:par>
                                <p:cTn id="405" presetID="9" presetClass="entr" presetSubtype="0" fill="hold" nodeType="withEffect">
                                  <p:stCondLst>
                                    <p:cond delay="0"/>
                                  </p:stCondLst>
                                  <p:childTnLst>
                                    <p:set>
                                      <p:cBhvr>
                                        <p:cTn id="406" dur="1" fill="hold">
                                          <p:stCondLst>
                                            <p:cond delay="0"/>
                                          </p:stCondLst>
                                        </p:cTn>
                                        <p:tgtEl>
                                          <p:spTgt spid="405"/>
                                        </p:tgtEl>
                                        <p:attrNameLst>
                                          <p:attrName>style.visibility</p:attrName>
                                        </p:attrNameLst>
                                      </p:cBhvr>
                                      <p:to>
                                        <p:strVal val="visible"/>
                                      </p:to>
                                    </p:set>
                                    <p:animEffect transition="in" filter="dissolve">
                                      <p:cBhvr>
                                        <p:cTn id="407" dur="500"/>
                                        <p:tgtEl>
                                          <p:spTgt spid="405"/>
                                        </p:tgtEl>
                                      </p:cBhvr>
                                    </p:animEffect>
                                  </p:childTnLst>
                                </p:cTn>
                              </p:par>
                              <p:par>
                                <p:cTn id="408" presetID="9" presetClass="entr" presetSubtype="0" fill="hold" nodeType="withEffect">
                                  <p:stCondLst>
                                    <p:cond delay="0"/>
                                  </p:stCondLst>
                                  <p:childTnLst>
                                    <p:set>
                                      <p:cBhvr>
                                        <p:cTn id="409" dur="1" fill="hold">
                                          <p:stCondLst>
                                            <p:cond delay="0"/>
                                          </p:stCondLst>
                                        </p:cTn>
                                        <p:tgtEl>
                                          <p:spTgt spid="406"/>
                                        </p:tgtEl>
                                        <p:attrNameLst>
                                          <p:attrName>style.visibility</p:attrName>
                                        </p:attrNameLst>
                                      </p:cBhvr>
                                      <p:to>
                                        <p:strVal val="visible"/>
                                      </p:to>
                                    </p:set>
                                    <p:animEffect transition="in" filter="dissolve">
                                      <p:cBhvr>
                                        <p:cTn id="410" dur="500"/>
                                        <p:tgtEl>
                                          <p:spTgt spid="406"/>
                                        </p:tgtEl>
                                      </p:cBhvr>
                                    </p:animEffect>
                                  </p:childTnLst>
                                </p:cTn>
                              </p:par>
                              <p:par>
                                <p:cTn id="411" presetID="9" presetClass="entr" presetSubtype="0" fill="hold" nodeType="withEffect">
                                  <p:stCondLst>
                                    <p:cond delay="0"/>
                                  </p:stCondLst>
                                  <p:childTnLst>
                                    <p:set>
                                      <p:cBhvr>
                                        <p:cTn id="412" dur="1" fill="hold">
                                          <p:stCondLst>
                                            <p:cond delay="0"/>
                                          </p:stCondLst>
                                        </p:cTn>
                                        <p:tgtEl>
                                          <p:spTgt spid="407"/>
                                        </p:tgtEl>
                                        <p:attrNameLst>
                                          <p:attrName>style.visibility</p:attrName>
                                        </p:attrNameLst>
                                      </p:cBhvr>
                                      <p:to>
                                        <p:strVal val="visible"/>
                                      </p:to>
                                    </p:set>
                                    <p:animEffect transition="in" filter="dissolve">
                                      <p:cBhvr>
                                        <p:cTn id="413" dur="500"/>
                                        <p:tgtEl>
                                          <p:spTgt spid="407"/>
                                        </p:tgtEl>
                                      </p:cBhvr>
                                    </p:animEffect>
                                  </p:childTnLst>
                                </p:cTn>
                              </p:par>
                              <p:par>
                                <p:cTn id="414" presetID="9" presetClass="entr" presetSubtype="0" fill="hold" nodeType="withEffect">
                                  <p:stCondLst>
                                    <p:cond delay="0"/>
                                  </p:stCondLst>
                                  <p:childTnLst>
                                    <p:set>
                                      <p:cBhvr>
                                        <p:cTn id="415" dur="1" fill="hold">
                                          <p:stCondLst>
                                            <p:cond delay="0"/>
                                          </p:stCondLst>
                                        </p:cTn>
                                        <p:tgtEl>
                                          <p:spTgt spid="408"/>
                                        </p:tgtEl>
                                        <p:attrNameLst>
                                          <p:attrName>style.visibility</p:attrName>
                                        </p:attrNameLst>
                                      </p:cBhvr>
                                      <p:to>
                                        <p:strVal val="visible"/>
                                      </p:to>
                                    </p:set>
                                    <p:animEffect transition="in" filter="dissolve">
                                      <p:cBhvr>
                                        <p:cTn id="416" dur="500"/>
                                        <p:tgtEl>
                                          <p:spTgt spid="408"/>
                                        </p:tgtEl>
                                      </p:cBhvr>
                                    </p:animEffect>
                                  </p:childTnLst>
                                </p:cTn>
                              </p:par>
                              <p:par>
                                <p:cTn id="417" presetID="9" presetClass="entr" presetSubtype="0" fill="hold" nodeType="withEffect">
                                  <p:stCondLst>
                                    <p:cond delay="0"/>
                                  </p:stCondLst>
                                  <p:childTnLst>
                                    <p:set>
                                      <p:cBhvr>
                                        <p:cTn id="418" dur="1" fill="hold">
                                          <p:stCondLst>
                                            <p:cond delay="0"/>
                                          </p:stCondLst>
                                        </p:cTn>
                                        <p:tgtEl>
                                          <p:spTgt spid="409"/>
                                        </p:tgtEl>
                                        <p:attrNameLst>
                                          <p:attrName>style.visibility</p:attrName>
                                        </p:attrNameLst>
                                      </p:cBhvr>
                                      <p:to>
                                        <p:strVal val="visible"/>
                                      </p:to>
                                    </p:set>
                                    <p:animEffect transition="in" filter="dissolve">
                                      <p:cBhvr>
                                        <p:cTn id="419" dur="500"/>
                                        <p:tgtEl>
                                          <p:spTgt spid="409"/>
                                        </p:tgtEl>
                                      </p:cBhvr>
                                    </p:animEffect>
                                  </p:childTnLst>
                                </p:cTn>
                              </p:par>
                              <p:par>
                                <p:cTn id="420" presetID="9" presetClass="entr" presetSubtype="0" fill="hold" nodeType="withEffect">
                                  <p:stCondLst>
                                    <p:cond delay="0"/>
                                  </p:stCondLst>
                                  <p:childTnLst>
                                    <p:set>
                                      <p:cBhvr>
                                        <p:cTn id="421" dur="1" fill="hold">
                                          <p:stCondLst>
                                            <p:cond delay="0"/>
                                          </p:stCondLst>
                                        </p:cTn>
                                        <p:tgtEl>
                                          <p:spTgt spid="410"/>
                                        </p:tgtEl>
                                        <p:attrNameLst>
                                          <p:attrName>style.visibility</p:attrName>
                                        </p:attrNameLst>
                                      </p:cBhvr>
                                      <p:to>
                                        <p:strVal val="visible"/>
                                      </p:to>
                                    </p:set>
                                    <p:animEffect transition="in" filter="dissolve">
                                      <p:cBhvr>
                                        <p:cTn id="422" dur="500"/>
                                        <p:tgtEl>
                                          <p:spTgt spid="410"/>
                                        </p:tgtEl>
                                      </p:cBhvr>
                                    </p:animEffect>
                                  </p:childTnLst>
                                </p:cTn>
                              </p:par>
                              <p:par>
                                <p:cTn id="423" presetID="9" presetClass="entr" presetSubtype="0" fill="hold" nodeType="withEffect">
                                  <p:stCondLst>
                                    <p:cond delay="0"/>
                                  </p:stCondLst>
                                  <p:childTnLst>
                                    <p:set>
                                      <p:cBhvr>
                                        <p:cTn id="424" dur="1" fill="hold">
                                          <p:stCondLst>
                                            <p:cond delay="0"/>
                                          </p:stCondLst>
                                        </p:cTn>
                                        <p:tgtEl>
                                          <p:spTgt spid="411"/>
                                        </p:tgtEl>
                                        <p:attrNameLst>
                                          <p:attrName>style.visibility</p:attrName>
                                        </p:attrNameLst>
                                      </p:cBhvr>
                                      <p:to>
                                        <p:strVal val="visible"/>
                                      </p:to>
                                    </p:set>
                                    <p:animEffect transition="in" filter="dissolve">
                                      <p:cBhvr>
                                        <p:cTn id="425" dur="500"/>
                                        <p:tgtEl>
                                          <p:spTgt spid="411"/>
                                        </p:tgtEl>
                                      </p:cBhvr>
                                    </p:animEffect>
                                  </p:childTnLst>
                                </p:cTn>
                              </p:par>
                              <p:par>
                                <p:cTn id="426" presetID="9" presetClass="entr" presetSubtype="0" fill="hold" grpId="0" nodeType="withEffect">
                                  <p:stCondLst>
                                    <p:cond delay="0"/>
                                  </p:stCondLst>
                                  <p:childTnLst>
                                    <p:set>
                                      <p:cBhvr>
                                        <p:cTn id="427" dur="1" fill="hold">
                                          <p:stCondLst>
                                            <p:cond delay="0"/>
                                          </p:stCondLst>
                                        </p:cTn>
                                        <p:tgtEl>
                                          <p:spTgt spid="27"/>
                                        </p:tgtEl>
                                        <p:attrNameLst>
                                          <p:attrName>style.visibility</p:attrName>
                                        </p:attrNameLst>
                                      </p:cBhvr>
                                      <p:to>
                                        <p:strVal val="visible"/>
                                      </p:to>
                                    </p:set>
                                    <p:animEffect transition="in" filter="dissolve">
                                      <p:cBhvr>
                                        <p:cTn id="428" dur="500"/>
                                        <p:tgtEl>
                                          <p:spTgt spid="27"/>
                                        </p:tgtEl>
                                      </p:cBhvr>
                                    </p:animEffect>
                                  </p:childTnLst>
                                </p:cTn>
                              </p:par>
                              <p:par>
                                <p:cTn id="429" presetID="1" presetClass="exit" presetSubtype="0" fill="hold" grpId="1" nodeType="withEffect">
                                  <p:stCondLst>
                                    <p:cond delay="0"/>
                                  </p:stCondLst>
                                  <p:childTnLst>
                                    <p:set>
                                      <p:cBhvr>
                                        <p:cTn id="430" dur="1" fill="hold">
                                          <p:stCondLst>
                                            <p:cond delay="0"/>
                                          </p:stCondLst>
                                        </p:cTn>
                                        <p:tgtEl>
                                          <p:spTgt spid="448"/>
                                        </p:tgtEl>
                                        <p:attrNameLst>
                                          <p:attrName>style.visibility</p:attrName>
                                        </p:attrNameLst>
                                      </p:cBhvr>
                                      <p:to>
                                        <p:strVal val="hidden"/>
                                      </p:to>
                                    </p:set>
                                  </p:childTnLst>
                                </p:cTn>
                              </p:par>
                              <p:par>
                                <p:cTn id="431" presetID="1" presetClass="exit" presetSubtype="0" fill="hold" grpId="1" nodeType="withEffect">
                                  <p:stCondLst>
                                    <p:cond delay="0"/>
                                  </p:stCondLst>
                                  <p:childTnLst>
                                    <p:set>
                                      <p:cBhvr>
                                        <p:cTn id="432" dur="1" fill="hold">
                                          <p:stCondLst>
                                            <p:cond delay="0"/>
                                          </p:stCondLst>
                                        </p:cTn>
                                        <p:tgtEl>
                                          <p:spTgt spid="451"/>
                                        </p:tgtEl>
                                        <p:attrNameLst>
                                          <p:attrName>style.visibility</p:attrName>
                                        </p:attrNameLst>
                                      </p:cBhvr>
                                      <p:to>
                                        <p:strVal val="hidden"/>
                                      </p:to>
                                    </p:set>
                                  </p:childTnLst>
                                </p:cTn>
                              </p:par>
                              <p:par>
                                <p:cTn id="433" presetID="1" presetClass="exit" presetSubtype="0" fill="hold" grpId="1" nodeType="withEffect">
                                  <p:stCondLst>
                                    <p:cond delay="0"/>
                                  </p:stCondLst>
                                  <p:childTnLst>
                                    <p:set>
                                      <p:cBhvr>
                                        <p:cTn id="434" dur="1" fill="hold">
                                          <p:stCondLst>
                                            <p:cond delay="0"/>
                                          </p:stCondLst>
                                        </p:cTn>
                                        <p:tgtEl>
                                          <p:spTgt spid="452"/>
                                        </p:tgtEl>
                                        <p:attrNameLst>
                                          <p:attrName>style.visibility</p:attrName>
                                        </p:attrNameLst>
                                      </p:cBhvr>
                                      <p:to>
                                        <p:strVal val="hidden"/>
                                      </p:to>
                                    </p:set>
                                  </p:childTnLst>
                                </p:cTn>
                              </p:par>
                              <p:par>
                                <p:cTn id="435" presetID="1" presetClass="exit" presetSubtype="0" fill="hold" grpId="1" nodeType="withEffect">
                                  <p:stCondLst>
                                    <p:cond delay="0"/>
                                  </p:stCondLst>
                                  <p:childTnLst>
                                    <p:set>
                                      <p:cBhvr>
                                        <p:cTn id="436" dur="1" fill="hold">
                                          <p:stCondLst>
                                            <p:cond delay="0"/>
                                          </p:stCondLst>
                                        </p:cTn>
                                        <p:tgtEl>
                                          <p:spTgt spid="443"/>
                                        </p:tgtEl>
                                        <p:attrNameLst>
                                          <p:attrName>style.visibility</p:attrName>
                                        </p:attrNameLst>
                                      </p:cBhvr>
                                      <p:to>
                                        <p:strVal val="hidden"/>
                                      </p:to>
                                    </p:set>
                                  </p:childTnLst>
                                </p:cTn>
                              </p:par>
                              <p:par>
                                <p:cTn id="437" presetID="1" presetClass="exit" presetSubtype="0" fill="hold" grpId="1" nodeType="withEffect">
                                  <p:stCondLst>
                                    <p:cond delay="0"/>
                                  </p:stCondLst>
                                  <p:childTnLst>
                                    <p:set>
                                      <p:cBhvr>
                                        <p:cTn id="438" dur="1" fill="hold">
                                          <p:stCondLst>
                                            <p:cond delay="0"/>
                                          </p:stCondLst>
                                        </p:cTn>
                                        <p:tgtEl>
                                          <p:spTgt spid="445"/>
                                        </p:tgtEl>
                                        <p:attrNameLst>
                                          <p:attrName>style.visibility</p:attrName>
                                        </p:attrNameLst>
                                      </p:cBhvr>
                                      <p:to>
                                        <p:strVal val="hidden"/>
                                      </p:to>
                                    </p:set>
                                  </p:childTnLst>
                                </p:cTn>
                              </p:par>
                              <p:par>
                                <p:cTn id="439" presetID="1" presetClass="exit" presetSubtype="0" fill="hold" grpId="1" nodeType="withEffect">
                                  <p:stCondLst>
                                    <p:cond delay="0"/>
                                  </p:stCondLst>
                                  <p:childTnLst>
                                    <p:set>
                                      <p:cBhvr>
                                        <p:cTn id="440" dur="1" fill="hold">
                                          <p:stCondLst>
                                            <p:cond delay="0"/>
                                          </p:stCondLst>
                                        </p:cTn>
                                        <p:tgtEl>
                                          <p:spTgt spid="446"/>
                                        </p:tgtEl>
                                        <p:attrNameLst>
                                          <p:attrName>style.visibility</p:attrName>
                                        </p:attrNameLst>
                                      </p:cBhvr>
                                      <p:to>
                                        <p:strVal val="hidden"/>
                                      </p:to>
                                    </p:set>
                                  </p:childTnLst>
                                </p:cTn>
                              </p:par>
                              <p:par>
                                <p:cTn id="441" presetID="9" presetClass="exit" presetSubtype="0" fill="hold" grpId="0" nodeType="withEffect">
                                  <p:stCondLst>
                                    <p:cond delay="0"/>
                                  </p:stCondLst>
                                  <p:childTnLst>
                                    <p:animEffect transition="out" filter="dissolve">
                                      <p:cBhvr>
                                        <p:cTn id="442" dur="500"/>
                                        <p:tgtEl>
                                          <p:spTgt spid="479"/>
                                        </p:tgtEl>
                                      </p:cBhvr>
                                    </p:animEffect>
                                    <p:set>
                                      <p:cBhvr>
                                        <p:cTn id="443" dur="1" fill="hold">
                                          <p:stCondLst>
                                            <p:cond delay="499"/>
                                          </p:stCondLst>
                                        </p:cTn>
                                        <p:tgtEl>
                                          <p:spTgt spid="479"/>
                                        </p:tgtEl>
                                        <p:attrNameLst>
                                          <p:attrName>style.visibility</p:attrName>
                                        </p:attrNameLst>
                                      </p:cBhvr>
                                      <p:to>
                                        <p:strVal val="hidden"/>
                                      </p:to>
                                    </p:set>
                                  </p:childTnLst>
                                </p:cTn>
                              </p:par>
                            </p:childTnLst>
                          </p:cTn>
                        </p:par>
                      </p:childTnLst>
                    </p:cTn>
                  </p:par>
                  <p:par>
                    <p:cTn id="444" fill="hold">
                      <p:stCondLst>
                        <p:cond delay="indefinite"/>
                      </p:stCondLst>
                      <p:childTnLst>
                        <p:par>
                          <p:cTn id="445" fill="hold">
                            <p:stCondLst>
                              <p:cond delay="0"/>
                            </p:stCondLst>
                            <p:childTnLst>
                              <p:par>
                                <p:cTn id="446" presetID="1" presetClass="entr" presetSubtype="0" fill="hold" grpId="0" nodeType="clickEffect">
                                  <p:stCondLst>
                                    <p:cond delay="0"/>
                                  </p:stCondLst>
                                  <p:childTnLst>
                                    <p:set>
                                      <p:cBhvr>
                                        <p:cTn id="447" dur="1" fill="hold">
                                          <p:stCondLst>
                                            <p:cond delay="0"/>
                                          </p:stCondLst>
                                        </p:cTn>
                                        <p:tgtEl>
                                          <p:spTgt spid="471"/>
                                        </p:tgtEl>
                                        <p:attrNameLst>
                                          <p:attrName>style.visibility</p:attrName>
                                        </p:attrNameLst>
                                      </p:cBhvr>
                                      <p:to>
                                        <p:strVal val="visible"/>
                                      </p:to>
                                    </p:set>
                                  </p:childTnLst>
                                </p:cTn>
                              </p:par>
                              <p:par>
                                <p:cTn id="448" presetID="1" presetClass="entr" presetSubtype="0" fill="hold" grpId="0" nodeType="withEffect">
                                  <p:stCondLst>
                                    <p:cond delay="0"/>
                                  </p:stCondLst>
                                  <p:childTnLst>
                                    <p:set>
                                      <p:cBhvr>
                                        <p:cTn id="449" dur="1" fill="hold">
                                          <p:stCondLst>
                                            <p:cond delay="0"/>
                                          </p:stCondLst>
                                        </p:cTn>
                                        <p:tgtEl>
                                          <p:spTgt spid="453"/>
                                        </p:tgtEl>
                                        <p:attrNameLst>
                                          <p:attrName>style.visibility</p:attrName>
                                        </p:attrNameLst>
                                      </p:cBhvr>
                                      <p:to>
                                        <p:strVal val="visible"/>
                                      </p:to>
                                    </p:set>
                                  </p:childTnLst>
                                </p:cTn>
                              </p:par>
                            </p:childTnLst>
                          </p:cTn>
                        </p:par>
                      </p:childTnLst>
                    </p:cTn>
                  </p:par>
                  <p:par>
                    <p:cTn id="450" fill="hold">
                      <p:stCondLst>
                        <p:cond delay="indefinite"/>
                      </p:stCondLst>
                      <p:childTnLst>
                        <p:par>
                          <p:cTn id="451" fill="hold">
                            <p:stCondLst>
                              <p:cond delay="0"/>
                            </p:stCondLst>
                            <p:childTnLst>
                              <p:par>
                                <p:cTn id="452" presetID="9" presetClass="entr" presetSubtype="0" fill="hold" nodeType="clickEffect">
                                  <p:stCondLst>
                                    <p:cond delay="0"/>
                                  </p:stCondLst>
                                  <p:childTnLst>
                                    <p:set>
                                      <p:cBhvr>
                                        <p:cTn id="453" dur="1" fill="hold">
                                          <p:stCondLst>
                                            <p:cond delay="0"/>
                                          </p:stCondLst>
                                        </p:cTn>
                                        <p:tgtEl>
                                          <p:spTgt spid="412"/>
                                        </p:tgtEl>
                                        <p:attrNameLst>
                                          <p:attrName>style.visibility</p:attrName>
                                        </p:attrNameLst>
                                      </p:cBhvr>
                                      <p:to>
                                        <p:strVal val="visible"/>
                                      </p:to>
                                    </p:set>
                                    <p:animEffect transition="in" filter="dissolve">
                                      <p:cBhvr>
                                        <p:cTn id="454" dur="500"/>
                                        <p:tgtEl>
                                          <p:spTgt spid="412"/>
                                        </p:tgtEl>
                                      </p:cBhvr>
                                    </p:animEffect>
                                  </p:childTnLst>
                                </p:cTn>
                              </p:par>
                              <p:par>
                                <p:cTn id="455" presetID="9" presetClass="entr" presetSubtype="0" fill="hold" nodeType="withEffect">
                                  <p:stCondLst>
                                    <p:cond delay="0"/>
                                  </p:stCondLst>
                                  <p:childTnLst>
                                    <p:set>
                                      <p:cBhvr>
                                        <p:cTn id="456" dur="1" fill="hold">
                                          <p:stCondLst>
                                            <p:cond delay="0"/>
                                          </p:stCondLst>
                                        </p:cTn>
                                        <p:tgtEl>
                                          <p:spTgt spid="413"/>
                                        </p:tgtEl>
                                        <p:attrNameLst>
                                          <p:attrName>style.visibility</p:attrName>
                                        </p:attrNameLst>
                                      </p:cBhvr>
                                      <p:to>
                                        <p:strVal val="visible"/>
                                      </p:to>
                                    </p:set>
                                    <p:animEffect transition="in" filter="dissolve">
                                      <p:cBhvr>
                                        <p:cTn id="457" dur="500"/>
                                        <p:tgtEl>
                                          <p:spTgt spid="413"/>
                                        </p:tgtEl>
                                      </p:cBhvr>
                                    </p:animEffect>
                                  </p:childTnLst>
                                </p:cTn>
                              </p:par>
                              <p:par>
                                <p:cTn id="458" presetID="9" presetClass="entr" presetSubtype="0" fill="hold" nodeType="withEffect">
                                  <p:stCondLst>
                                    <p:cond delay="0"/>
                                  </p:stCondLst>
                                  <p:childTnLst>
                                    <p:set>
                                      <p:cBhvr>
                                        <p:cTn id="459" dur="1" fill="hold">
                                          <p:stCondLst>
                                            <p:cond delay="0"/>
                                          </p:stCondLst>
                                        </p:cTn>
                                        <p:tgtEl>
                                          <p:spTgt spid="414"/>
                                        </p:tgtEl>
                                        <p:attrNameLst>
                                          <p:attrName>style.visibility</p:attrName>
                                        </p:attrNameLst>
                                      </p:cBhvr>
                                      <p:to>
                                        <p:strVal val="visible"/>
                                      </p:to>
                                    </p:set>
                                    <p:animEffect transition="in" filter="dissolve">
                                      <p:cBhvr>
                                        <p:cTn id="460" dur="500"/>
                                        <p:tgtEl>
                                          <p:spTgt spid="414"/>
                                        </p:tgtEl>
                                      </p:cBhvr>
                                    </p:animEffect>
                                  </p:childTnLst>
                                </p:cTn>
                              </p:par>
                              <p:par>
                                <p:cTn id="461" presetID="9" presetClass="entr" presetSubtype="0" fill="hold" grpId="0" nodeType="withEffect">
                                  <p:stCondLst>
                                    <p:cond delay="0"/>
                                  </p:stCondLst>
                                  <p:childTnLst>
                                    <p:set>
                                      <p:cBhvr>
                                        <p:cTn id="462" dur="1" fill="hold">
                                          <p:stCondLst>
                                            <p:cond delay="0"/>
                                          </p:stCondLst>
                                        </p:cTn>
                                        <p:tgtEl>
                                          <p:spTgt spid="415"/>
                                        </p:tgtEl>
                                        <p:attrNameLst>
                                          <p:attrName>style.visibility</p:attrName>
                                        </p:attrNameLst>
                                      </p:cBhvr>
                                      <p:to>
                                        <p:strVal val="visible"/>
                                      </p:to>
                                    </p:set>
                                    <p:animEffect transition="in" filter="dissolve">
                                      <p:cBhvr>
                                        <p:cTn id="463" dur="500"/>
                                        <p:tgtEl>
                                          <p:spTgt spid="415"/>
                                        </p:tgtEl>
                                      </p:cBhvr>
                                    </p:animEffect>
                                  </p:childTnLst>
                                </p:cTn>
                              </p:par>
                              <p:par>
                                <p:cTn id="464" presetID="9" presetClass="entr" presetSubtype="0" fill="hold" grpId="0" nodeType="withEffect">
                                  <p:stCondLst>
                                    <p:cond delay="0"/>
                                  </p:stCondLst>
                                  <p:childTnLst>
                                    <p:set>
                                      <p:cBhvr>
                                        <p:cTn id="465" dur="1" fill="hold">
                                          <p:stCondLst>
                                            <p:cond delay="0"/>
                                          </p:stCondLst>
                                        </p:cTn>
                                        <p:tgtEl>
                                          <p:spTgt spid="416"/>
                                        </p:tgtEl>
                                        <p:attrNameLst>
                                          <p:attrName>style.visibility</p:attrName>
                                        </p:attrNameLst>
                                      </p:cBhvr>
                                      <p:to>
                                        <p:strVal val="visible"/>
                                      </p:to>
                                    </p:set>
                                    <p:animEffect transition="in" filter="dissolve">
                                      <p:cBhvr>
                                        <p:cTn id="466" dur="500"/>
                                        <p:tgtEl>
                                          <p:spTgt spid="416"/>
                                        </p:tgtEl>
                                      </p:cBhvr>
                                    </p:animEffect>
                                  </p:childTnLst>
                                </p:cTn>
                              </p:par>
                              <p:par>
                                <p:cTn id="467" presetID="9" presetClass="entr" presetSubtype="0" fill="hold" grpId="0" nodeType="withEffect">
                                  <p:stCondLst>
                                    <p:cond delay="0"/>
                                  </p:stCondLst>
                                  <p:childTnLst>
                                    <p:set>
                                      <p:cBhvr>
                                        <p:cTn id="468" dur="1" fill="hold">
                                          <p:stCondLst>
                                            <p:cond delay="0"/>
                                          </p:stCondLst>
                                        </p:cTn>
                                        <p:tgtEl>
                                          <p:spTgt spid="417"/>
                                        </p:tgtEl>
                                        <p:attrNameLst>
                                          <p:attrName>style.visibility</p:attrName>
                                        </p:attrNameLst>
                                      </p:cBhvr>
                                      <p:to>
                                        <p:strVal val="visible"/>
                                      </p:to>
                                    </p:set>
                                    <p:animEffect transition="in" filter="dissolve">
                                      <p:cBhvr>
                                        <p:cTn id="469" dur="500"/>
                                        <p:tgtEl>
                                          <p:spTgt spid="417"/>
                                        </p:tgtEl>
                                      </p:cBhvr>
                                    </p:animEffect>
                                  </p:childTnLst>
                                </p:cTn>
                              </p:par>
                              <p:par>
                                <p:cTn id="470" presetID="9" presetClass="entr" presetSubtype="0" fill="hold" grpId="0" nodeType="withEffect">
                                  <p:stCondLst>
                                    <p:cond delay="0"/>
                                  </p:stCondLst>
                                  <p:childTnLst>
                                    <p:set>
                                      <p:cBhvr>
                                        <p:cTn id="471" dur="1" fill="hold">
                                          <p:stCondLst>
                                            <p:cond delay="0"/>
                                          </p:stCondLst>
                                        </p:cTn>
                                        <p:tgtEl>
                                          <p:spTgt spid="418"/>
                                        </p:tgtEl>
                                        <p:attrNameLst>
                                          <p:attrName>style.visibility</p:attrName>
                                        </p:attrNameLst>
                                      </p:cBhvr>
                                      <p:to>
                                        <p:strVal val="visible"/>
                                      </p:to>
                                    </p:set>
                                    <p:animEffect transition="in" filter="dissolve">
                                      <p:cBhvr>
                                        <p:cTn id="472" dur="500"/>
                                        <p:tgtEl>
                                          <p:spTgt spid="418"/>
                                        </p:tgtEl>
                                      </p:cBhvr>
                                    </p:animEffect>
                                  </p:childTnLst>
                                </p:cTn>
                              </p:par>
                              <p:par>
                                <p:cTn id="473" presetID="9" presetClass="entr" presetSubtype="0" fill="hold" grpId="0" nodeType="withEffect">
                                  <p:stCondLst>
                                    <p:cond delay="0"/>
                                  </p:stCondLst>
                                  <p:childTnLst>
                                    <p:set>
                                      <p:cBhvr>
                                        <p:cTn id="474" dur="1" fill="hold">
                                          <p:stCondLst>
                                            <p:cond delay="0"/>
                                          </p:stCondLst>
                                        </p:cTn>
                                        <p:tgtEl>
                                          <p:spTgt spid="26"/>
                                        </p:tgtEl>
                                        <p:attrNameLst>
                                          <p:attrName>style.visibility</p:attrName>
                                        </p:attrNameLst>
                                      </p:cBhvr>
                                      <p:to>
                                        <p:strVal val="visible"/>
                                      </p:to>
                                    </p:set>
                                    <p:animEffect transition="in" filter="dissolve">
                                      <p:cBhvr>
                                        <p:cTn id="475" dur="500"/>
                                        <p:tgtEl>
                                          <p:spTgt spid="26"/>
                                        </p:tgtEl>
                                      </p:cBhvr>
                                    </p:animEffect>
                                  </p:childTnLst>
                                </p:cTn>
                              </p:par>
                              <p:par>
                                <p:cTn id="476" presetID="9" presetClass="entr" presetSubtype="0" fill="hold" nodeType="withEffect">
                                  <p:stCondLst>
                                    <p:cond delay="0"/>
                                  </p:stCondLst>
                                  <p:childTnLst>
                                    <p:set>
                                      <p:cBhvr>
                                        <p:cTn id="477" dur="1" fill="hold">
                                          <p:stCondLst>
                                            <p:cond delay="0"/>
                                          </p:stCondLst>
                                        </p:cTn>
                                        <p:tgtEl>
                                          <p:spTgt spid="419"/>
                                        </p:tgtEl>
                                        <p:attrNameLst>
                                          <p:attrName>style.visibility</p:attrName>
                                        </p:attrNameLst>
                                      </p:cBhvr>
                                      <p:to>
                                        <p:strVal val="visible"/>
                                      </p:to>
                                    </p:set>
                                    <p:animEffect transition="in" filter="dissolve">
                                      <p:cBhvr>
                                        <p:cTn id="478" dur="500"/>
                                        <p:tgtEl>
                                          <p:spTgt spid="419"/>
                                        </p:tgtEl>
                                      </p:cBhvr>
                                    </p:animEffect>
                                  </p:childTnLst>
                                </p:cTn>
                              </p:par>
                              <p:par>
                                <p:cTn id="479" presetID="9" presetClass="entr" presetSubtype="0" fill="hold" grpId="0" nodeType="withEffect">
                                  <p:stCondLst>
                                    <p:cond delay="0"/>
                                  </p:stCondLst>
                                  <p:childTnLst>
                                    <p:set>
                                      <p:cBhvr>
                                        <p:cTn id="480" dur="1" fill="hold">
                                          <p:stCondLst>
                                            <p:cond delay="0"/>
                                          </p:stCondLst>
                                        </p:cTn>
                                        <p:tgtEl>
                                          <p:spTgt spid="420"/>
                                        </p:tgtEl>
                                        <p:attrNameLst>
                                          <p:attrName>style.visibility</p:attrName>
                                        </p:attrNameLst>
                                      </p:cBhvr>
                                      <p:to>
                                        <p:strVal val="visible"/>
                                      </p:to>
                                    </p:set>
                                    <p:animEffect transition="in" filter="dissolve">
                                      <p:cBhvr>
                                        <p:cTn id="481" dur="500"/>
                                        <p:tgtEl>
                                          <p:spTgt spid="420"/>
                                        </p:tgtEl>
                                      </p:cBhvr>
                                    </p:animEffect>
                                  </p:childTnLst>
                                </p:cTn>
                              </p:par>
                              <p:par>
                                <p:cTn id="482" presetID="9" presetClass="entr" presetSubtype="0" fill="hold" grpId="0" nodeType="withEffect">
                                  <p:stCondLst>
                                    <p:cond delay="0"/>
                                  </p:stCondLst>
                                  <p:childTnLst>
                                    <p:set>
                                      <p:cBhvr>
                                        <p:cTn id="483" dur="1" fill="hold">
                                          <p:stCondLst>
                                            <p:cond delay="0"/>
                                          </p:stCondLst>
                                        </p:cTn>
                                        <p:tgtEl>
                                          <p:spTgt spid="421"/>
                                        </p:tgtEl>
                                        <p:attrNameLst>
                                          <p:attrName>style.visibility</p:attrName>
                                        </p:attrNameLst>
                                      </p:cBhvr>
                                      <p:to>
                                        <p:strVal val="visible"/>
                                      </p:to>
                                    </p:set>
                                    <p:animEffect transition="in" filter="dissolve">
                                      <p:cBhvr>
                                        <p:cTn id="484" dur="500"/>
                                        <p:tgtEl>
                                          <p:spTgt spid="421"/>
                                        </p:tgtEl>
                                      </p:cBhvr>
                                    </p:animEffect>
                                  </p:childTnLst>
                                </p:cTn>
                              </p:par>
                              <p:par>
                                <p:cTn id="485" presetID="9" presetClass="entr" presetSubtype="0" fill="hold" grpId="0" nodeType="withEffect">
                                  <p:stCondLst>
                                    <p:cond delay="0"/>
                                  </p:stCondLst>
                                  <p:childTnLst>
                                    <p:set>
                                      <p:cBhvr>
                                        <p:cTn id="486" dur="1" fill="hold">
                                          <p:stCondLst>
                                            <p:cond delay="0"/>
                                          </p:stCondLst>
                                        </p:cTn>
                                        <p:tgtEl>
                                          <p:spTgt spid="422"/>
                                        </p:tgtEl>
                                        <p:attrNameLst>
                                          <p:attrName>style.visibility</p:attrName>
                                        </p:attrNameLst>
                                      </p:cBhvr>
                                      <p:to>
                                        <p:strVal val="visible"/>
                                      </p:to>
                                    </p:set>
                                    <p:animEffect transition="in" filter="dissolve">
                                      <p:cBhvr>
                                        <p:cTn id="487" dur="500"/>
                                        <p:tgtEl>
                                          <p:spTgt spid="422"/>
                                        </p:tgtEl>
                                      </p:cBhvr>
                                    </p:animEffect>
                                  </p:childTnLst>
                                </p:cTn>
                              </p:par>
                              <p:par>
                                <p:cTn id="488" presetID="9" presetClass="entr" presetSubtype="0" fill="hold" grpId="0" nodeType="withEffect">
                                  <p:stCondLst>
                                    <p:cond delay="0"/>
                                  </p:stCondLst>
                                  <p:childTnLst>
                                    <p:set>
                                      <p:cBhvr>
                                        <p:cTn id="489" dur="1" fill="hold">
                                          <p:stCondLst>
                                            <p:cond delay="0"/>
                                          </p:stCondLst>
                                        </p:cTn>
                                        <p:tgtEl>
                                          <p:spTgt spid="423"/>
                                        </p:tgtEl>
                                        <p:attrNameLst>
                                          <p:attrName>style.visibility</p:attrName>
                                        </p:attrNameLst>
                                      </p:cBhvr>
                                      <p:to>
                                        <p:strVal val="visible"/>
                                      </p:to>
                                    </p:set>
                                    <p:animEffect transition="in" filter="dissolve">
                                      <p:cBhvr>
                                        <p:cTn id="490" dur="500"/>
                                        <p:tgtEl>
                                          <p:spTgt spid="423"/>
                                        </p:tgtEl>
                                      </p:cBhvr>
                                    </p:animEffect>
                                  </p:childTnLst>
                                </p:cTn>
                              </p:par>
                              <p:par>
                                <p:cTn id="491" presetID="9" presetClass="entr" presetSubtype="0" fill="hold" nodeType="withEffect">
                                  <p:stCondLst>
                                    <p:cond delay="0"/>
                                  </p:stCondLst>
                                  <p:childTnLst>
                                    <p:set>
                                      <p:cBhvr>
                                        <p:cTn id="492" dur="1" fill="hold">
                                          <p:stCondLst>
                                            <p:cond delay="0"/>
                                          </p:stCondLst>
                                        </p:cTn>
                                        <p:tgtEl>
                                          <p:spTgt spid="424"/>
                                        </p:tgtEl>
                                        <p:attrNameLst>
                                          <p:attrName>style.visibility</p:attrName>
                                        </p:attrNameLst>
                                      </p:cBhvr>
                                      <p:to>
                                        <p:strVal val="visible"/>
                                      </p:to>
                                    </p:set>
                                    <p:animEffect transition="in" filter="dissolve">
                                      <p:cBhvr>
                                        <p:cTn id="493" dur="500"/>
                                        <p:tgtEl>
                                          <p:spTgt spid="424"/>
                                        </p:tgtEl>
                                      </p:cBhvr>
                                    </p:animEffect>
                                  </p:childTnLst>
                                </p:cTn>
                              </p:par>
                              <p:par>
                                <p:cTn id="494" presetID="9" presetClass="entr" presetSubtype="0" fill="hold" nodeType="withEffect">
                                  <p:stCondLst>
                                    <p:cond delay="0"/>
                                  </p:stCondLst>
                                  <p:childTnLst>
                                    <p:set>
                                      <p:cBhvr>
                                        <p:cTn id="495" dur="1" fill="hold">
                                          <p:stCondLst>
                                            <p:cond delay="0"/>
                                          </p:stCondLst>
                                        </p:cTn>
                                        <p:tgtEl>
                                          <p:spTgt spid="425"/>
                                        </p:tgtEl>
                                        <p:attrNameLst>
                                          <p:attrName>style.visibility</p:attrName>
                                        </p:attrNameLst>
                                      </p:cBhvr>
                                      <p:to>
                                        <p:strVal val="visible"/>
                                      </p:to>
                                    </p:set>
                                    <p:animEffect transition="in" filter="dissolve">
                                      <p:cBhvr>
                                        <p:cTn id="496" dur="500"/>
                                        <p:tgtEl>
                                          <p:spTgt spid="425"/>
                                        </p:tgtEl>
                                      </p:cBhvr>
                                    </p:animEffect>
                                  </p:childTnLst>
                                </p:cTn>
                              </p:par>
                              <p:par>
                                <p:cTn id="497" presetID="9" presetClass="entr" presetSubtype="0" fill="hold" nodeType="withEffect">
                                  <p:stCondLst>
                                    <p:cond delay="0"/>
                                  </p:stCondLst>
                                  <p:childTnLst>
                                    <p:set>
                                      <p:cBhvr>
                                        <p:cTn id="498" dur="1" fill="hold">
                                          <p:stCondLst>
                                            <p:cond delay="0"/>
                                          </p:stCondLst>
                                        </p:cTn>
                                        <p:tgtEl>
                                          <p:spTgt spid="426"/>
                                        </p:tgtEl>
                                        <p:attrNameLst>
                                          <p:attrName>style.visibility</p:attrName>
                                        </p:attrNameLst>
                                      </p:cBhvr>
                                      <p:to>
                                        <p:strVal val="visible"/>
                                      </p:to>
                                    </p:set>
                                    <p:animEffect transition="in" filter="dissolve">
                                      <p:cBhvr>
                                        <p:cTn id="499" dur="500"/>
                                        <p:tgtEl>
                                          <p:spTgt spid="426"/>
                                        </p:tgtEl>
                                      </p:cBhvr>
                                    </p:animEffect>
                                  </p:childTnLst>
                                </p:cTn>
                              </p:par>
                              <p:par>
                                <p:cTn id="500" presetID="9" presetClass="entr" presetSubtype="0" fill="hold" nodeType="withEffect">
                                  <p:stCondLst>
                                    <p:cond delay="0"/>
                                  </p:stCondLst>
                                  <p:childTnLst>
                                    <p:set>
                                      <p:cBhvr>
                                        <p:cTn id="501" dur="1" fill="hold">
                                          <p:stCondLst>
                                            <p:cond delay="0"/>
                                          </p:stCondLst>
                                        </p:cTn>
                                        <p:tgtEl>
                                          <p:spTgt spid="427"/>
                                        </p:tgtEl>
                                        <p:attrNameLst>
                                          <p:attrName>style.visibility</p:attrName>
                                        </p:attrNameLst>
                                      </p:cBhvr>
                                      <p:to>
                                        <p:strVal val="visible"/>
                                      </p:to>
                                    </p:set>
                                    <p:animEffect transition="in" filter="dissolve">
                                      <p:cBhvr>
                                        <p:cTn id="502" dur="500"/>
                                        <p:tgtEl>
                                          <p:spTgt spid="427"/>
                                        </p:tgtEl>
                                      </p:cBhvr>
                                    </p:animEffect>
                                  </p:childTnLst>
                                </p:cTn>
                              </p:par>
                              <p:par>
                                <p:cTn id="503" presetID="9" presetClass="entr" presetSubtype="0" fill="hold" nodeType="withEffect">
                                  <p:stCondLst>
                                    <p:cond delay="0"/>
                                  </p:stCondLst>
                                  <p:childTnLst>
                                    <p:set>
                                      <p:cBhvr>
                                        <p:cTn id="504" dur="1" fill="hold">
                                          <p:stCondLst>
                                            <p:cond delay="0"/>
                                          </p:stCondLst>
                                        </p:cTn>
                                        <p:tgtEl>
                                          <p:spTgt spid="428"/>
                                        </p:tgtEl>
                                        <p:attrNameLst>
                                          <p:attrName>style.visibility</p:attrName>
                                        </p:attrNameLst>
                                      </p:cBhvr>
                                      <p:to>
                                        <p:strVal val="visible"/>
                                      </p:to>
                                    </p:set>
                                    <p:animEffect transition="in" filter="dissolve">
                                      <p:cBhvr>
                                        <p:cTn id="505" dur="500"/>
                                        <p:tgtEl>
                                          <p:spTgt spid="428"/>
                                        </p:tgtEl>
                                      </p:cBhvr>
                                    </p:animEffect>
                                  </p:childTnLst>
                                </p:cTn>
                              </p:par>
                              <p:par>
                                <p:cTn id="506" presetID="9" presetClass="entr" presetSubtype="0" fill="hold" grpId="0" nodeType="withEffect">
                                  <p:stCondLst>
                                    <p:cond delay="0"/>
                                  </p:stCondLst>
                                  <p:childTnLst>
                                    <p:set>
                                      <p:cBhvr>
                                        <p:cTn id="507" dur="1" fill="hold">
                                          <p:stCondLst>
                                            <p:cond delay="0"/>
                                          </p:stCondLst>
                                        </p:cTn>
                                        <p:tgtEl>
                                          <p:spTgt spid="429"/>
                                        </p:tgtEl>
                                        <p:attrNameLst>
                                          <p:attrName>style.visibility</p:attrName>
                                        </p:attrNameLst>
                                      </p:cBhvr>
                                      <p:to>
                                        <p:strVal val="visible"/>
                                      </p:to>
                                    </p:set>
                                    <p:animEffect transition="in" filter="dissolve">
                                      <p:cBhvr>
                                        <p:cTn id="508" dur="500"/>
                                        <p:tgtEl>
                                          <p:spTgt spid="429"/>
                                        </p:tgtEl>
                                      </p:cBhvr>
                                    </p:animEffect>
                                  </p:childTnLst>
                                </p:cTn>
                              </p:par>
                              <p:par>
                                <p:cTn id="509" presetID="9" presetClass="entr" presetSubtype="0" fill="hold" grpId="0" nodeType="withEffect">
                                  <p:stCondLst>
                                    <p:cond delay="0"/>
                                  </p:stCondLst>
                                  <p:childTnLst>
                                    <p:set>
                                      <p:cBhvr>
                                        <p:cTn id="510" dur="1" fill="hold">
                                          <p:stCondLst>
                                            <p:cond delay="0"/>
                                          </p:stCondLst>
                                        </p:cTn>
                                        <p:tgtEl>
                                          <p:spTgt spid="430"/>
                                        </p:tgtEl>
                                        <p:attrNameLst>
                                          <p:attrName>style.visibility</p:attrName>
                                        </p:attrNameLst>
                                      </p:cBhvr>
                                      <p:to>
                                        <p:strVal val="visible"/>
                                      </p:to>
                                    </p:set>
                                    <p:animEffect transition="in" filter="dissolve">
                                      <p:cBhvr>
                                        <p:cTn id="511" dur="500"/>
                                        <p:tgtEl>
                                          <p:spTgt spid="430"/>
                                        </p:tgtEl>
                                      </p:cBhvr>
                                    </p:animEffect>
                                  </p:childTnLst>
                                </p:cTn>
                              </p:par>
                              <p:par>
                                <p:cTn id="512" presetID="9" presetClass="entr" presetSubtype="0" fill="hold" grpId="0" nodeType="withEffect">
                                  <p:stCondLst>
                                    <p:cond delay="0"/>
                                  </p:stCondLst>
                                  <p:childTnLst>
                                    <p:set>
                                      <p:cBhvr>
                                        <p:cTn id="513" dur="1" fill="hold">
                                          <p:stCondLst>
                                            <p:cond delay="0"/>
                                          </p:stCondLst>
                                        </p:cTn>
                                        <p:tgtEl>
                                          <p:spTgt spid="431"/>
                                        </p:tgtEl>
                                        <p:attrNameLst>
                                          <p:attrName>style.visibility</p:attrName>
                                        </p:attrNameLst>
                                      </p:cBhvr>
                                      <p:to>
                                        <p:strVal val="visible"/>
                                      </p:to>
                                    </p:set>
                                    <p:animEffect transition="in" filter="dissolve">
                                      <p:cBhvr>
                                        <p:cTn id="514" dur="500"/>
                                        <p:tgtEl>
                                          <p:spTgt spid="431"/>
                                        </p:tgtEl>
                                      </p:cBhvr>
                                    </p:animEffect>
                                  </p:childTnLst>
                                </p:cTn>
                              </p:par>
                              <p:par>
                                <p:cTn id="515" presetID="9" presetClass="entr" presetSubtype="0" fill="hold" grpId="0" nodeType="withEffect">
                                  <p:stCondLst>
                                    <p:cond delay="0"/>
                                  </p:stCondLst>
                                  <p:childTnLst>
                                    <p:set>
                                      <p:cBhvr>
                                        <p:cTn id="516" dur="1" fill="hold">
                                          <p:stCondLst>
                                            <p:cond delay="0"/>
                                          </p:stCondLst>
                                        </p:cTn>
                                        <p:tgtEl>
                                          <p:spTgt spid="432"/>
                                        </p:tgtEl>
                                        <p:attrNameLst>
                                          <p:attrName>style.visibility</p:attrName>
                                        </p:attrNameLst>
                                      </p:cBhvr>
                                      <p:to>
                                        <p:strVal val="visible"/>
                                      </p:to>
                                    </p:set>
                                    <p:animEffect transition="in" filter="dissolve">
                                      <p:cBhvr>
                                        <p:cTn id="517" dur="500"/>
                                        <p:tgtEl>
                                          <p:spTgt spid="432"/>
                                        </p:tgtEl>
                                      </p:cBhvr>
                                    </p:animEffect>
                                  </p:childTnLst>
                                </p:cTn>
                              </p:par>
                              <p:par>
                                <p:cTn id="518" presetID="9" presetClass="entr" presetSubtype="0" fill="hold" grpId="0" nodeType="withEffect">
                                  <p:stCondLst>
                                    <p:cond delay="0"/>
                                  </p:stCondLst>
                                  <p:childTnLst>
                                    <p:set>
                                      <p:cBhvr>
                                        <p:cTn id="519" dur="1" fill="hold">
                                          <p:stCondLst>
                                            <p:cond delay="0"/>
                                          </p:stCondLst>
                                        </p:cTn>
                                        <p:tgtEl>
                                          <p:spTgt spid="433"/>
                                        </p:tgtEl>
                                        <p:attrNameLst>
                                          <p:attrName>style.visibility</p:attrName>
                                        </p:attrNameLst>
                                      </p:cBhvr>
                                      <p:to>
                                        <p:strVal val="visible"/>
                                      </p:to>
                                    </p:set>
                                    <p:animEffect transition="in" filter="dissolve">
                                      <p:cBhvr>
                                        <p:cTn id="520" dur="500"/>
                                        <p:tgtEl>
                                          <p:spTgt spid="433"/>
                                        </p:tgtEl>
                                      </p:cBhvr>
                                    </p:animEffect>
                                  </p:childTnLst>
                                </p:cTn>
                              </p:par>
                              <p:par>
                                <p:cTn id="521" presetID="9" presetClass="entr" presetSubtype="0" fill="hold" grpId="0" nodeType="withEffect">
                                  <p:stCondLst>
                                    <p:cond delay="0"/>
                                  </p:stCondLst>
                                  <p:childTnLst>
                                    <p:set>
                                      <p:cBhvr>
                                        <p:cTn id="522" dur="1" fill="hold">
                                          <p:stCondLst>
                                            <p:cond delay="0"/>
                                          </p:stCondLst>
                                        </p:cTn>
                                        <p:tgtEl>
                                          <p:spTgt spid="434"/>
                                        </p:tgtEl>
                                        <p:attrNameLst>
                                          <p:attrName>style.visibility</p:attrName>
                                        </p:attrNameLst>
                                      </p:cBhvr>
                                      <p:to>
                                        <p:strVal val="visible"/>
                                      </p:to>
                                    </p:set>
                                    <p:animEffect transition="in" filter="dissolve">
                                      <p:cBhvr>
                                        <p:cTn id="523" dur="500"/>
                                        <p:tgtEl>
                                          <p:spTgt spid="434"/>
                                        </p:tgtEl>
                                      </p:cBhvr>
                                    </p:animEffect>
                                  </p:childTnLst>
                                </p:cTn>
                              </p:par>
                              <p:par>
                                <p:cTn id="524" presetID="9" presetClass="entr" presetSubtype="0" fill="hold" grpId="0" nodeType="withEffect">
                                  <p:stCondLst>
                                    <p:cond delay="0"/>
                                  </p:stCondLst>
                                  <p:childTnLst>
                                    <p:set>
                                      <p:cBhvr>
                                        <p:cTn id="525" dur="1" fill="hold">
                                          <p:stCondLst>
                                            <p:cond delay="0"/>
                                          </p:stCondLst>
                                        </p:cTn>
                                        <p:tgtEl>
                                          <p:spTgt spid="435"/>
                                        </p:tgtEl>
                                        <p:attrNameLst>
                                          <p:attrName>style.visibility</p:attrName>
                                        </p:attrNameLst>
                                      </p:cBhvr>
                                      <p:to>
                                        <p:strVal val="visible"/>
                                      </p:to>
                                    </p:set>
                                    <p:animEffect transition="in" filter="dissolve">
                                      <p:cBhvr>
                                        <p:cTn id="526" dur="500"/>
                                        <p:tgtEl>
                                          <p:spTgt spid="435"/>
                                        </p:tgtEl>
                                      </p:cBhvr>
                                    </p:animEffect>
                                  </p:childTnLst>
                                </p:cTn>
                              </p:par>
                              <p:par>
                                <p:cTn id="527" presetID="9" presetClass="entr" presetSubtype="0" fill="hold" grpId="0" nodeType="withEffect">
                                  <p:stCondLst>
                                    <p:cond delay="0"/>
                                  </p:stCondLst>
                                  <p:childTnLst>
                                    <p:set>
                                      <p:cBhvr>
                                        <p:cTn id="528" dur="1" fill="hold">
                                          <p:stCondLst>
                                            <p:cond delay="0"/>
                                          </p:stCondLst>
                                        </p:cTn>
                                        <p:tgtEl>
                                          <p:spTgt spid="436"/>
                                        </p:tgtEl>
                                        <p:attrNameLst>
                                          <p:attrName>style.visibility</p:attrName>
                                        </p:attrNameLst>
                                      </p:cBhvr>
                                      <p:to>
                                        <p:strVal val="visible"/>
                                      </p:to>
                                    </p:set>
                                    <p:animEffect transition="in" filter="dissolve">
                                      <p:cBhvr>
                                        <p:cTn id="529" dur="500"/>
                                        <p:tgtEl>
                                          <p:spTgt spid="436"/>
                                        </p:tgtEl>
                                      </p:cBhvr>
                                    </p:animEffect>
                                  </p:childTnLst>
                                </p:cTn>
                              </p:par>
                              <p:par>
                                <p:cTn id="530" presetID="9" presetClass="entr" presetSubtype="0" fill="hold" nodeType="withEffect">
                                  <p:stCondLst>
                                    <p:cond delay="0"/>
                                  </p:stCondLst>
                                  <p:childTnLst>
                                    <p:set>
                                      <p:cBhvr>
                                        <p:cTn id="531" dur="1" fill="hold">
                                          <p:stCondLst>
                                            <p:cond delay="0"/>
                                          </p:stCondLst>
                                        </p:cTn>
                                        <p:tgtEl>
                                          <p:spTgt spid="437"/>
                                        </p:tgtEl>
                                        <p:attrNameLst>
                                          <p:attrName>style.visibility</p:attrName>
                                        </p:attrNameLst>
                                      </p:cBhvr>
                                      <p:to>
                                        <p:strVal val="visible"/>
                                      </p:to>
                                    </p:set>
                                    <p:animEffect transition="in" filter="dissolve">
                                      <p:cBhvr>
                                        <p:cTn id="532" dur="500"/>
                                        <p:tgtEl>
                                          <p:spTgt spid="437"/>
                                        </p:tgtEl>
                                      </p:cBhvr>
                                    </p:animEffect>
                                  </p:childTnLst>
                                </p:cTn>
                              </p:par>
                              <p:par>
                                <p:cTn id="533" presetID="9" presetClass="entr" presetSubtype="0" fill="hold" nodeType="withEffect">
                                  <p:stCondLst>
                                    <p:cond delay="0"/>
                                  </p:stCondLst>
                                  <p:childTnLst>
                                    <p:set>
                                      <p:cBhvr>
                                        <p:cTn id="534" dur="1" fill="hold">
                                          <p:stCondLst>
                                            <p:cond delay="0"/>
                                          </p:stCondLst>
                                        </p:cTn>
                                        <p:tgtEl>
                                          <p:spTgt spid="438"/>
                                        </p:tgtEl>
                                        <p:attrNameLst>
                                          <p:attrName>style.visibility</p:attrName>
                                        </p:attrNameLst>
                                      </p:cBhvr>
                                      <p:to>
                                        <p:strVal val="visible"/>
                                      </p:to>
                                    </p:set>
                                    <p:animEffect transition="in" filter="dissolve">
                                      <p:cBhvr>
                                        <p:cTn id="535" dur="500"/>
                                        <p:tgtEl>
                                          <p:spTgt spid="438"/>
                                        </p:tgtEl>
                                      </p:cBhvr>
                                    </p:animEffect>
                                  </p:childTnLst>
                                </p:cTn>
                              </p:par>
                              <p:par>
                                <p:cTn id="536" presetID="9" presetClass="entr" presetSubtype="0" fill="hold" nodeType="withEffect">
                                  <p:stCondLst>
                                    <p:cond delay="0"/>
                                  </p:stCondLst>
                                  <p:childTnLst>
                                    <p:set>
                                      <p:cBhvr>
                                        <p:cTn id="537" dur="1" fill="hold">
                                          <p:stCondLst>
                                            <p:cond delay="0"/>
                                          </p:stCondLst>
                                        </p:cTn>
                                        <p:tgtEl>
                                          <p:spTgt spid="439"/>
                                        </p:tgtEl>
                                        <p:attrNameLst>
                                          <p:attrName>style.visibility</p:attrName>
                                        </p:attrNameLst>
                                      </p:cBhvr>
                                      <p:to>
                                        <p:strVal val="visible"/>
                                      </p:to>
                                    </p:set>
                                    <p:animEffect transition="in" filter="dissolve">
                                      <p:cBhvr>
                                        <p:cTn id="538" dur="500"/>
                                        <p:tgtEl>
                                          <p:spTgt spid="439"/>
                                        </p:tgtEl>
                                      </p:cBhvr>
                                    </p:animEffect>
                                  </p:childTnLst>
                                </p:cTn>
                              </p:par>
                              <p:par>
                                <p:cTn id="539" presetID="9" presetClass="entr" presetSubtype="0" fill="hold" grpId="0" nodeType="withEffect">
                                  <p:stCondLst>
                                    <p:cond delay="0"/>
                                  </p:stCondLst>
                                  <p:childTnLst>
                                    <p:set>
                                      <p:cBhvr>
                                        <p:cTn id="540" dur="1" fill="hold">
                                          <p:stCondLst>
                                            <p:cond delay="0"/>
                                          </p:stCondLst>
                                        </p:cTn>
                                        <p:tgtEl>
                                          <p:spTgt spid="261"/>
                                        </p:tgtEl>
                                        <p:attrNameLst>
                                          <p:attrName>style.visibility</p:attrName>
                                        </p:attrNameLst>
                                      </p:cBhvr>
                                      <p:to>
                                        <p:strVal val="visible"/>
                                      </p:to>
                                    </p:set>
                                    <p:animEffect transition="in" filter="dissolve">
                                      <p:cBhvr>
                                        <p:cTn id="541" dur="500"/>
                                        <p:tgtEl>
                                          <p:spTgt spid="261"/>
                                        </p:tgtEl>
                                      </p:cBhvr>
                                    </p:animEffect>
                                  </p:childTnLst>
                                </p:cTn>
                              </p:par>
                              <p:par>
                                <p:cTn id="542" presetID="9" presetClass="exit" presetSubtype="0" fill="hold" grpId="0" nodeType="withEffect">
                                  <p:stCondLst>
                                    <p:cond delay="0"/>
                                  </p:stCondLst>
                                  <p:childTnLst>
                                    <p:animEffect transition="out" filter="dissolve">
                                      <p:cBhvr>
                                        <p:cTn id="543" dur="500"/>
                                        <p:tgtEl>
                                          <p:spTgt spid="477"/>
                                        </p:tgtEl>
                                      </p:cBhvr>
                                    </p:animEffect>
                                    <p:set>
                                      <p:cBhvr>
                                        <p:cTn id="544" dur="1" fill="hold">
                                          <p:stCondLst>
                                            <p:cond delay="499"/>
                                          </p:stCondLst>
                                        </p:cTn>
                                        <p:tgtEl>
                                          <p:spTgt spid="477"/>
                                        </p:tgtEl>
                                        <p:attrNameLst>
                                          <p:attrName>style.visibility</p:attrName>
                                        </p:attrNameLst>
                                      </p:cBhvr>
                                      <p:to>
                                        <p:strVal val="hidden"/>
                                      </p:to>
                                    </p:set>
                                  </p:childTnLst>
                                </p:cTn>
                              </p:par>
                            </p:childTnLst>
                          </p:cTn>
                        </p:par>
                      </p:childTnLst>
                    </p:cTn>
                  </p:par>
                  <p:par>
                    <p:cTn id="545" fill="hold">
                      <p:stCondLst>
                        <p:cond delay="indefinite"/>
                      </p:stCondLst>
                      <p:childTnLst>
                        <p:par>
                          <p:cTn id="546" fill="hold">
                            <p:stCondLst>
                              <p:cond delay="0"/>
                            </p:stCondLst>
                            <p:childTnLst>
                              <p:par>
                                <p:cTn id="547" presetID="1" presetClass="entr" presetSubtype="0" fill="hold" grpId="0" nodeType="clickEffect">
                                  <p:stCondLst>
                                    <p:cond delay="0"/>
                                  </p:stCondLst>
                                  <p:childTnLst>
                                    <p:set>
                                      <p:cBhvr>
                                        <p:cTn id="548" dur="1" fill="hold">
                                          <p:stCondLst>
                                            <p:cond delay="0"/>
                                          </p:stCondLst>
                                        </p:cTn>
                                        <p:tgtEl>
                                          <p:spTgt spid="463"/>
                                        </p:tgtEl>
                                        <p:attrNameLst>
                                          <p:attrName>style.visibility</p:attrName>
                                        </p:attrNameLst>
                                      </p:cBhvr>
                                      <p:to>
                                        <p:strVal val="visible"/>
                                      </p:to>
                                    </p:set>
                                  </p:childTnLst>
                                </p:cTn>
                              </p:par>
                              <p:par>
                                <p:cTn id="549" presetID="1" presetClass="entr" presetSubtype="0" fill="hold" grpId="0" nodeType="withEffect">
                                  <p:stCondLst>
                                    <p:cond delay="0"/>
                                  </p:stCondLst>
                                  <p:childTnLst>
                                    <p:set>
                                      <p:cBhvr>
                                        <p:cTn id="550" dur="1" fill="hold">
                                          <p:stCondLst>
                                            <p:cond delay="0"/>
                                          </p:stCondLst>
                                        </p:cTn>
                                        <p:tgtEl>
                                          <p:spTgt spid="449"/>
                                        </p:tgtEl>
                                        <p:attrNameLst>
                                          <p:attrName>style.visibility</p:attrName>
                                        </p:attrNameLst>
                                      </p:cBhvr>
                                      <p:to>
                                        <p:strVal val="visible"/>
                                      </p:to>
                                    </p:set>
                                  </p:childTnLst>
                                </p:cTn>
                              </p:par>
                            </p:childTnLst>
                          </p:cTn>
                        </p:par>
                      </p:childTnLst>
                    </p:cTn>
                  </p:par>
                  <p:par>
                    <p:cTn id="551" fill="hold">
                      <p:stCondLst>
                        <p:cond delay="indefinite"/>
                      </p:stCondLst>
                      <p:childTnLst>
                        <p:par>
                          <p:cTn id="552" fill="hold">
                            <p:stCondLst>
                              <p:cond delay="0"/>
                            </p:stCondLst>
                            <p:childTnLst>
                              <p:par>
                                <p:cTn id="553" presetID="1" presetClass="entr" presetSubtype="0" fill="hold" grpId="0" nodeType="clickEffect">
                                  <p:stCondLst>
                                    <p:cond delay="0"/>
                                  </p:stCondLst>
                                  <p:childTnLst>
                                    <p:set>
                                      <p:cBhvr>
                                        <p:cTn id="554" dur="1" fill="hold">
                                          <p:stCondLst>
                                            <p:cond delay="0"/>
                                          </p:stCondLst>
                                        </p:cTn>
                                        <p:tgtEl>
                                          <p:spTgt spid="450"/>
                                        </p:tgtEl>
                                        <p:attrNameLst>
                                          <p:attrName>style.visibility</p:attrName>
                                        </p:attrNameLst>
                                      </p:cBhvr>
                                      <p:to>
                                        <p:strVal val="visible"/>
                                      </p:to>
                                    </p:set>
                                  </p:childTnLst>
                                </p:cTn>
                              </p:par>
                              <p:par>
                                <p:cTn id="555" presetID="1" presetClass="entr" presetSubtype="0" fill="hold" grpId="0" nodeType="withEffect">
                                  <p:stCondLst>
                                    <p:cond delay="0"/>
                                  </p:stCondLst>
                                  <p:childTnLst>
                                    <p:set>
                                      <p:cBhvr>
                                        <p:cTn id="556" dur="1" fill="hold">
                                          <p:stCondLst>
                                            <p:cond delay="0"/>
                                          </p:stCondLst>
                                        </p:cTn>
                                        <p:tgtEl>
                                          <p:spTgt spid="470"/>
                                        </p:tgtEl>
                                        <p:attrNameLst>
                                          <p:attrName>style.visibility</p:attrName>
                                        </p:attrNameLst>
                                      </p:cBhvr>
                                      <p:to>
                                        <p:strVal val="visible"/>
                                      </p:to>
                                    </p:set>
                                  </p:childTnLst>
                                </p:cTn>
                              </p:par>
                            </p:childTnLst>
                          </p:cTn>
                        </p:par>
                      </p:childTnLst>
                    </p:cTn>
                  </p:par>
                  <p:par>
                    <p:cTn id="557" fill="hold">
                      <p:stCondLst>
                        <p:cond delay="indefinite"/>
                      </p:stCondLst>
                      <p:childTnLst>
                        <p:par>
                          <p:cTn id="558" fill="hold">
                            <p:stCondLst>
                              <p:cond delay="0"/>
                            </p:stCondLst>
                            <p:childTnLst>
                              <p:par>
                                <p:cTn id="559" presetID="1" presetClass="exit" presetSubtype="0" fill="hold" grpId="1" nodeType="clickEffect">
                                  <p:stCondLst>
                                    <p:cond delay="0"/>
                                  </p:stCondLst>
                                  <p:childTnLst>
                                    <p:set>
                                      <p:cBhvr>
                                        <p:cTn id="560" dur="1" fill="hold">
                                          <p:stCondLst>
                                            <p:cond delay="0"/>
                                          </p:stCondLst>
                                        </p:cTn>
                                        <p:tgtEl>
                                          <p:spTgt spid="450"/>
                                        </p:tgtEl>
                                        <p:attrNameLst>
                                          <p:attrName>style.visibility</p:attrName>
                                        </p:attrNameLst>
                                      </p:cBhvr>
                                      <p:to>
                                        <p:strVal val="hidden"/>
                                      </p:to>
                                    </p:set>
                                  </p:childTnLst>
                                </p:cTn>
                              </p:par>
                              <p:par>
                                <p:cTn id="561" presetID="1" presetClass="exit" presetSubtype="0" fill="hold" grpId="1" nodeType="withEffect">
                                  <p:stCondLst>
                                    <p:cond delay="0"/>
                                  </p:stCondLst>
                                  <p:childTnLst>
                                    <p:set>
                                      <p:cBhvr>
                                        <p:cTn id="562" dur="1" fill="hold">
                                          <p:stCondLst>
                                            <p:cond delay="0"/>
                                          </p:stCondLst>
                                        </p:cTn>
                                        <p:tgtEl>
                                          <p:spTgt spid="449"/>
                                        </p:tgtEl>
                                        <p:attrNameLst>
                                          <p:attrName>style.visibility</p:attrName>
                                        </p:attrNameLst>
                                      </p:cBhvr>
                                      <p:to>
                                        <p:strVal val="hidden"/>
                                      </p:to>
                                    </p:set>
                                  </p:childTnLst>
                                </p:cTn>
                              </p:par>
                              <p:par>
                                <p:cTn id="563" presetID="1" presetClass="exit" presetSubtype="0" fill="hold" grpId="1" nodeType="withEffect">
                                  <p:stCondLst>
                                    <p:cond delay="0"/>
                                  </p:stCondLst>
                                  <p:childTnLst>
                                    <p:set>
                                      <p:cBhvr>
                                        <p:cTn id="564" dur="1" fill="hold">
                                          <p:stCondLst>
                                            <p:cond delay="0"/>
                                          </p:stCondLst>
                                        </p:cTn>
                                        <p:tgtEl>
                                          <p:spTgt spid="470"/>
                                        </p:tgtEl>
                                        <p:attrNameLst>
                                          <p:attrName>style.visibility</p:attrName>
                                        </p:attrNameLst>
                                      </p:cBhvr>
                                      <p:to>
                                        <p:strVal val="hidden"/>
                                      </p:to>
                                    </p:set>
                                  </p:childTnLst>
                                </p:cTn>
                              </p:par>
                              <p:par>
                                <p:cTn id="565" presetID="1" presetClass="exit" presetSubtype="0" fill="hold" grpId="1" nodeType="withEffect">
                                  <p:stCondLst>
                                    <p:cond delay="0"/>
                                  </p:stCondLst>
                                  <p:childTnLst>
                                    <p:set>
                                      <p:cBhvr>
                                        <p:cTn id="566" dur="1" fill="hold">
                                          <p:stCondLst>
                                            <p:cond delay="0"/>
                                          </p:stCondLst>
                                        </p:cTn>
                                        <p:tgtEl>
                                          <p:spTgt spid="453"/>
                                        </p:tgtEl>
                                        <p:attrNameLst>
                                          <p:attrName>style.visibility</p:attrName>
                                        </p:attrNameLst>
                                      </p:cBhvr>
                                      <p:to>
                                        <p:strVal val="hidden"/>
                                      </p:to>
                                    </p:set>
                                  </p:childTnLst>
                                </p:cTn>
                              </p:par>
                              <p:par>
                                <p:cTn id="567" presetID="1" presetClass="exit" presetSubtype="0" fill="hold" grpId="1" nodeType="withEffect">
                                  <p:stCondLst>
                                    <p:cond delay="0"/>
                                  </p:stCondLst>
                                  <p:childTnLst>
                                    <p:set>
                                      <p:cBhvr>
                                        <p:cTn id="568" dur="1" fill="hold">
                                          <p:stCondLst>
                                            <p:cond delay="0"/>
                                          </p:stCondLst>
                                        </p:cTn>
                                        <p:tgtEl>
                                          <p:spTgt spid="471"/>
                                        </p:tgtEl>
                                        <p:attrNameLst>
                                          <p:attrName>style.visibility</p:attrName>
                                        </p:attrNameLst>
                                      </p:cBhvr>
                                      <p:to>
                                        <p:strVal val="hidden"/>
                                      </p:to>
                                    </p:set>
                                  </p:childTnLst>
                                </p:cTn>
                              </p:par>
                              <p:par>
                                <p:cTn id="569" presetID="1" presetClass="exit" presetSubtype="0" fill="hold" grpId="1" nodeType="withEffect">
                                  <p:stCondLst>
                                    <p:cond delay="0"/>
                                  </p:stCondLst>
                                  <p:childTnLst>
                                    <p:set>
                                      <p:cBhvr>
                                        <p:cTn id="570" dur="1" fill="hold">
                                          <p:stCondLst>
                                            <p:cond delay="0"/>
                                          </p:stCondLst>
                                        </p:cTn>
                                        <p:tgtEl>
                                          <p:spTgt spid="46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27" grpId="0"/>
      <p:bldP spid="69" grpId="0"/>
      <p:bldP spid="80" grpId="0"/>
      <p:bldP spid="81" grpId="0"/>
      <p:bldP spid="99" grpId="0"/>
      <p:bldP spid="100" grpId="0"/>
      <p:bldP spid="101" grpId="0"/>
      <p:bldP spid="102" grpId="0" animBg="1"/>
      <p:bldP spid="104" grpId="0"/>
      <p:bldP spid="110" grpId="0"/>
      <p:bldP spid="111" grpId="0"/>
      <p:bldP spid="112" grpId="0"/>
      <p:bldP spid="113" grpId="0"/>
      <p:bldP spid="114" grpId="0"/>
      <p:bldP spid="134" grpId="0"/>
      <p:bldP spid="142" grpId="0"/>
      <p:bldP spid="261" grpId="0"/>
      <p:bldP spid="298" grpId="0" animBg="1"/>
      <p:bldP spid="298" grpId="1" animBg="1"/>
      <p:bldP spid="299" grpId="0" animBg="1"/>
      <p:bldP spid="299" grpId="1" animBg="1"/>
      <p:bldP spid="300" grpId="0" animBg="1"/>
      <p:bldP spid="300" grpId="1" animBg="1"/>
      <p:bldP spid="305" grpId="0"/>
      <p:bldP spid="310" grpId="0"/>
      <p:bldP spid="311" grpId="0"/>
      <p:bldP spid="312" grpId="0"/>
      <p:bldP spid="313" grpId="0"/>
      <p:bldP spid="314" grpId="0"/>
      <p:bldP spid="315" grpId="0"/>
      <p:bldP spid="320" grpId="0"/>
      <p:bldP spid="321" grpId="0"/>
      <p:bldP spid="322" grpId="0"/>
      <p:bldP spid="323" grpId="0"/>
      <p:bldP spid="324" grpId="0" animBg="1"/>
      <p:bldP spid="347" grpId="0"/>
      <p:bldP spid="348" grpId="0"/>
      <p:bldP spid="349" grpId="0"/>
      <p:bldP spid="350" grpId="0" animBg="1"/>
      <p:bldP spid="352" grpId="0"/>
      <p:bldP spid="353" grpId="0"/>
      <p:bldP spid="354" grpId="0"/>
      <p:bldP spid="355" grpId="0" animBg="1"/>
      <p:bldP spid="356" grpId="0"/>
      <p:bldP spid="357" grpId="0"/>
      <p:bldP spid="358" grpId="0"/>
      <p:bldP spid="359" grpId="0" animBg="1"/>
      <p:bldP spid="361" grpId="0"/>
      <p:bldP spid="367" grpId="0"/>
      <p:bldP spid="368" grpId="0" animBg="1"/>
      <p:bldP spid="372" grpId="0"/>
      <p:bldP spid="373" grpId="0"/>
      <p:bldP spid="374" grpId="0"/>
      <p:bldP spid="375" grpId="0" animBg="1"/>
      <p:bldP spid="377" grpId="0"/>
      <p:bldP spid="378" grpId="0"/>
      <p:bldP spid="379" grpId="0"/>
      <p:bldP spid="380" grpId="0" animBg="1"/>
      <p:bldP spid="383" grpId="0"/>
      <p:bldP spid="387" grpId="0"/>
      <p:bldP spid="388" grpId="0"/>
      <p:bldP spid="389" grpId="0"/>
      <p:bldP spid="390" grpId="0"/>
      <p:bldP spid="415" grpId="0"/>
      <p:bldP spid="416" grpId="0"/>
      <p:bldP spid="417" grpId="0"/>
      <p:bldP spid="418" grpId="0" animBg="1"/>
      <p:bldP spid="420" grpId="0"/>
      <p:bldP spid="421" grpId="0"/>
      <p:bldP spid="422" grpId="0"/>
      <p:bldP spid="423" grpId="0" animBg="1"/>
      <p:bldP spid="429" grpId="0"/>
      <p:bldP spid="430" grpId="0"/>
      <p:bldP spid="431" grpId="0"/>
      <p:bldP spid="432" grpId="0"/>
      <p:bldP spid="433" grpId="0"/>
      <p:bldP spid="434" grpId="0" animBg="1"/>
      <p:bldP spid="435" grpId="0"/>
      <p:bldP spid="436" grpId="0"/>
      <p:bldP spid="440" grpId="0" animBg="1"/>
      <p:bldP spid="440" grpId="1" animBg="1"/>
      <p:bldP spid="441" grpId="0" animBg="1"/>
      <p:bldP spid="441" grpId="1" animBg="1"/>
      <p:bldP spid="442" grpId="0" animBg="1"/>
      <p:bldP spid="442" grpId="1" animBg="1"/>
      <p:bldP spid="443" grpId="0" animBg="1"/>
      <p:bldP spid="443" grpId="1" animBg="1"/>
      <p:bldP spid="445" grpId="0" animBg="1"/>
      <p:bldP spid="445" grpId="1" animBg="1"/>
      <p:bldP spid="446" grpId="0" animBg="1"/>
      <p:bldP spid="446" grpId="1" animBg="1"/>
      <p:bldP spid="448" grpId="0" animBg="1"/>
      <p:bldP spid="448" grpId="1" animBg="1"/>
      <p:bldP spid="449" grpId="0" animBg="1"/>
      <p:bldP spid="449" grpId="1" animBg="1"/>
      <p:bldP spid="450" grpId="0" animBg="1"/>
      <p:bldP spid="450" grpId="1" animBg="1"/>
      <p:bldP spid="451" grpId="0" animBg="1"/>
      <p:bldP spid="451" grpId="1" animBg="1"/>
      <p:bldP spid="452" grpId="0" animBg="1"/>
      <p:bldP spid="452" grpId="1" animBg="1"/>
      <p:bldP spid="453" grpId="0" animBg="1"/>
      <p:bldP spid="453" grpId="1" animBg="1"/>
      <p:bldP spid="463" grpId="0" animBg="1"/>
      <p:bldP spid="463" grpId="1" animBg="1"/>
      <p:bldP spid="470" grpId="0" animBg="1"/>
      <p:bldP spid="470" grpId="1" animBg="1"/>
      <p:bldP spid="471" grpId="0" animBg="1"/>
      <p:bldP spid="471" grpId="1" animBg="1"/>
      <p:bldP spid="472" grpId="0"/>
      <p:bldP spid="473" grpId="0"/>
      <p:bldP spid="474" grpId="0"/>
      <p:bldP spid="475" grpId="0"/>
      <p:bldP spid="476" grpId="0"/>
      <p:bldP spid="477" grpId="0"/>
      <p:bldP spid="479" grpId="0"/>
    </p:bld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extBox 4"/>
          <p:cNvSpPr txBox="1"/>
          <p:nvPr/>
        </p:nvSpPr>
        <p:spPr>
          <a:xfrm>
            <a:off x="8804702" y="6564868"/>
            <a:ext cx="415498" cy="369332"/>
          </a:xfrm>
          <a:prstGeom prst="rect">
            <a:avLst/>
          </a:prstGeom>
          <a:noFill/>
        </p:spPr>
        <p:txBody>
          <a:bodyPr wrap="none" rtlCol="0">
            <a:spAutoFit/>
          </a:bodyPr>
          <a:lstStyle/>
          <a:p>
            <a:r>
              <a:rPr lang="en-US" dirty="0" smtClean="0">
                <a:latin typeface="Times New Roman" pitchFamily="18" charset="0"/>
                <a:cs typeface="Times New Roman" pitchFamily="18" charset="0"/>
              </a:rPr>
              <a:t>18</a:t>
            </a:r>
            <a:endParaRPr lang="en-US" dirty="0">
              <a:latin typeface="Times New Roman" pitchFamily="18" charset="0"/>
              <a:cs typeface="Times New Roman" pitchFamily="18" charset="0"/>
            </a:endParaRPr>
          </a:p>
        </p:txBody>
      </p:sp>
      <p:sp>
        <p:nvSpPr>
          <p:cNvPr id="6" name="Rectangle 5"/>
          <p:cNvSpPr/>
          <p:nvPr/>
        </p:nvSpPr>
        <p:spPr>
          <a:xfrm>
            <a:off x="457200" y="801469"/>
            <a:ext cx="8229600" cy="646331"/>
          </a:xfrm>
          <a:prstGeom prst="rect">
            <a:avLst/>
          </a:prstGeom>
        </p:spPr>
        <p:txBody>
          <a:bodyPr wrap="square">
            <a:spAutoFit/>
          </a:bodyPr>
          <a:lstStyle/>
          <a:p>
            <a:r>
              <a:rPr lang="en-US" dirty="0" err="1" smtClean="0">
                <a:latin typeface="Times New Roman" pitchFamily="18" charset="0"/>
                <a:cs typeface="Times New Roman" pitchFamily="18" charset="0"/>
              </a:rPr>
              <a:t>Frege</a:t>
            </a:r>
            <a:r>
              <a:rPr lang="en-US" dirty="0" smtClean="0">
                <a:latin typeface="Times New Roman" pitchFamily="18" charset="0"/>
                <a:cs typeface="Times New Roman" pitchFamily="18" charset="0"/>
              </a:rPr>
              <a:t> claims that the proof of theorem 133 extends our knowledge in a way that the proof of, say, theorem 5 does not.</a:t>
            </a:r>
            <a:endParaRPr lang="en-US" dirty="0">
              <a:latin typeface="Times New Roman" pitchFamily="18" charset="0"/>
              <a:cs typeface="Times New Roman" pitchFamily="18" charset="0"/>
            </a:endParaRPr>
          </a:p>
        </p:txBody>
      </p:sp>
      <p:sp>
        <p:nvSpPr>
          <p:cNvPr id="7" name="Rectangle 6"/>
          <p:cNvSpPr/>
          <p:nvPr/>
        </p:nvSpPr>
        <p:spPr>
          <a:xfrm>
            <a:off x="457200" y="1371600"/>
            <a:ext cx="4572000" cy="369332"/>
          </a:xfrm>
          <a:prstGeom prst="rect">
            <a:avLst/>
          </a:prstGeom>
        </p:spPr>
        <p:txBody>
          <a:bodyPr>
            <a:spAutoFit/>
          </a:bodyPr>
          <a:lstStyle/>
          <a:p>
            <a:r>
              <a:rPr lang="en-US" dirty="0" smtClean="0">
                <a:latin typeface="Times New Roman" pitchFamily="18" charset="0"/>
                <a:cs typeface="Times New Roman" pitchFamily="18" charset="0"/>
              </a:rPr>
              <a:t>of 133 have that the proof of 5 does not?</a:t>
            </a:r>
            <a:endParaRPr lang="en-US" dirty="0">
              <a:latin typeface="Times New Roman" pitchFamily="18" charset="0"/>
              <a:cs typeface="Times New Roman" pitchFamily="18" charset="0"/>
            </a:endParaRPr>
          </a:p>
        </p:txBody>
      </p:sp>
      <p:sp>
        <p:nvSpPr>
          <p:cNvPr id="8" name="Rectangle 7"/>
          <p:cNvSpPr/>
          <p:nvPr/>
        </p:nvSpPr>
        <p:spPr>
          <a:xfrm>
            <a:off x="3633703" y="1078468"/>
            <a:ext cx="4900697" cy="369332"/>
          </a:xfrm>
          <a:prstGeom prst="rect">
            <a:avLst/>
          </a:prstGeom>
        </p:spPr>
        <p:txBody>
          <a:bodyPr wrap="square">
            <a:spAutoFit/>
          </a:bodyPr>
          <a:lstStyle/>
          <a:p>
            <a:r>
              <a:rPr lang="en-US" dirty="0" smtClean="0">
                <a:latin typeface="Times New Roman" pitchFamily="18" charset="0"/>
                <a:cs typeface="Times New Roman" pitchFamily="18" charset="0"/>
              </a:rPr>
              <a:t>But what, aside from complexity, does the proof </a:t>
            </a:r>
            <a:endParaRPr lang="en-US" dirty="0">
              <a:latin typeface="Times New Roman" pitchFamily="18" charset="0"/>
              <a:cs typeface="Times New Roman" pitchFamily="18" charset="0"/>
            </a:endParaRPr>
          </a:p>
        </p:txBody>
      </p:sp>
      <p:sp>
        <p:nvSpPr>
          <p:cNvPr id="9" name="Rectangle 8"/>
          <p:cNvSpPr/>
          <p:nvPr/>
        </p:nvSpPr>
        <p:spPr>
          <a:xfrm>
            <a:off x="1295400" y="1981200"/>
            <a:ext cx="6248400" cy="369332"/>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Both require us to regard a formula now this way and now that.</a:t>
            </a:r>
            <a:endParaRPr lang="en-US" dirty="0">
              <a:latin typeface="Times New Roman" pitchFamily="18" charset="0"/>
              <a:cs typeface="Times New Roman" pitchFamily="18" charset="0"/>
            </a:endParaRPr>
          </a:p>
        </p:txBody>
      </p:sp>
      <p:sp>
        <p:nvSpPr>
          <p:cNvPr id="10" name="Rectangle 9"/>
          <p:cNvSpPr/>
          <p:nvPr/>
        </p:nvSpPr>
        <p:spPr>
          <a:xfrm>
            <a:off x="1295400" y="2438400"/>
            <a:ext cx="5867400" cy="646331"/>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Both involve the construction of grounds and bridges to take us from something we have to something we want.</a:t>
            </a:r>
            <a:endParaRPr lang="en-US" dirty="0">
              <a:latin typeface="Times New Roman" pitchFamily="18" charset="0"/>
              <a:cs typeface="Times New Roman" pitchFamily="18" charset="0"/>
            </a:endParaRPr>
          </a:p>
        </p:txBody>
      </p:sp>
      <p:sp>
        <p:nvSpPr>
          <p:cNvPr id="11" name="Rectangle 10"/>
          <p:cNvSpPr/>
          <p:nvPr/>
        </p:nvSpPr>
        <p:spPr>
          <a:xfrm>
            <a:off x="1295400" y="3200400"/>
            <a:ext cx="6019800" cy="923330"/>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Both require a kind of experimentation to determine not only what rule to apply but, in cases in which content is to be added, what it is useful to add.</a:t>
            </a:r>
            <a:endParaRPr lang="en-US" dirty="0">
              <a:latin typeface="Times New Roman" pitchFamily="18" charset="0"/>
              <a:cs typeface="Times New Roman" pitchFamily="18" charset="0"/>
            </a:endParaRPr>
          </a:p>
        </p:txBody>
      </p:sp>
      <p:sp>
        <p:nvSpPr>
          <p:cNvPr id="12" name="Rectangle 11"/>
          <p:cNvSpPr/>
          <p:nvPr/>
        </p:nvSpPr>
        <p:spPr>
          <a:xfrm>
            <a:off x="1295400" y="4191000"/>
            <a:ext cx="6019800" cy="1200329"/>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And although the derivation of 5 does not, other derivations in Part II involve inferences that join content from two axioms just as </a:t>
            </a:r>
            <a:r>
              <a:rPr lang="en-US" dirty="0" err="1" smtClean="0">
                <a:latin typeface="Times New Roman" pitchFamily="18" charset="0"/>
                <a:cs typeface="Times New Roman" pitchFamily="18" charset="0"/>
              </a:rPr>
              <a:t>Frege’s</a:t>
            </a:r>
            <a:r>
              <a:rPr lang="en-US" dirty="0" smtClean="0">
                <a:latin typeface="Times New Roman" pitchFamily="18" charset="0"/>
                <a:cs typeface="Times New Roman" pitchFamily="18" charset="0"/>
              </a:rPr>
              <a:t> proof of 133 involves inferences that join content from two definitions.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extBox 4"/>
          <p:cNvSpPr txBox="1"/>
          <p:nvPr/>
        </p:nvSpPr>
        <p:spPr>
          <a:xfrm>
            <a:off x="8804702" y="6564868"/>
            <a:ext cx="415498" cy="369332"/>
          </a:xfrm>
          <a:prstGeom prst="rect">
            <a:avLst/>
          </a:prstGeom>
          <a:noFill/>
        </p:spPr>
        <p:txBody>
          <a:bodyPr wrap="none" rtlCol="0">
            <a:spAutoFit/>
          </a:bodyPr>
          <a:lstStyle/>
          <a:p>
            <a:r>
              <a:rPr lang="en-US" dirty="0" smtClean="0">
                <a:latin typeface="Times New Roman" pitchFamily="18" charset="0"/>
                <a:cs typeface="Times New Roman" pitchFamily="18" charset="0"/>
              </a:rPr>
              <a:t>19</a:t>
            </a:r>
            <a:endParaRPr lang="en-US" dirty="0">
              <a:latin typeface="Times New Roman" pitchFamily="18" charset="0"/>
              <a:cs typeface="Times New Roman" pitchFamily="18" charset="0"/>
            </a:endParaRPr>
          </a:p>
        </p:txBody>
      </p:sp>
      <p:sp>
        <p:nvSpPr>
          <p:cNvPr id="6" name="Rectangle 5"/>
          <p:cNvSpPr/>
          <p:nvPr/>
        </p:nvSpPr>
        <p:spPr>
          <a:xfrm>
            <a:off x="914400" y="2743200"/>
            <a:ext cx="6934200" cy="923330"/>
          </a:xfrm>
          <a:prstGeom prst="rect">
            <a:avLst/>
          </a:prstGeom>
        </p:spPr>
        <p:txBody>
          <a:bodyPr wrap="square">
            <a:spAutoFit/>
          </a:bodyPr>
          <a:lstStyle/>
          <a:p>
            <a:r>
              <a:rPr lang="en-US" dirty="0" smtClean="0">
                <a:latin typeface="Times New Roman" pitchFamily="18" charset="0"/>
                <a:cs typeface="Times New Roman" pitchFamily="18" charset="0"/>
              </a:rPr>
              <a:t>Why should we think that a theorem that joins content from two definitions extends our knowledge, though a theorem that joins content from two axioms does not?</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extBox 4"/>
          <p:cNvSpPr txBox="1"/>
          <p:nvPr/>
        </p:nvSpPr>
        <p:spPr>
          <a:xfrm>
            <a:off x="8804702" y="6564868"/>
            <a:ext cx="699422" cy="369332"/>
          </a:xfrm>
          <a:prstGeom prst="rect">
            <a:avLst/>
          </a:prstGeom>
          <a:noFill/>
        </p:spPr>
        <p:txBody>
          <a:bodyPr wrap="square" rtlCol="0">
            <a:spAutoFit/>
          </a:bodyPr>
          <a:lstStyle/>
          <a:p>
            <a:r>
              <a:rPr lang="en-US" dirty="0" smtClean="0">
                <a:latin typeface="Times New Roman" pitchFamily="18" charset="0"/>
                <a:cs typeface="Times New Roman" pitchFamily="18" charset="0"/>
              </a:rPr>
              <a:t>20</a:t>
            </a:r>
            <a:endParaRPr lang="en-US" dirty="0">
              <a:latin typeface="Times New Roman" pitchFamily="18" charset="0"/>
              <a:cs typeface="Times New Roman" pitchFamily="18" charset="0"/>
            </a:endParaRPr>
          </a:p>
        </p:txBody>
      </p:sp>
      <p:sp>
        <p:nvSpPr>
          <p:cNvPr id="4" name="Rectangle 3"/>
          <p:cNvSpPr/>
          <p:nvPr/>
        </p:nvSpPr>
        <p:spPr>
          <a:xfrm>
            <a:off x="685800" y="1905000"/>
            <a:ext cx="7696200" cy="923330"/>
          </a:xfrm>
          <a:prstGeom prst="rect">
            <a:avLst/>
          </a:prstGeom>
        </p:spPr>
        <p:txBody>
          <a:bodyPr wrap="square">
            <a:spAutoFit/>
          </a:bodyPr>
          <a:lstStyle/>
          <a:p>
            <a:r>
              <a:rPr lang="en-US" dirty="0" smtClean="0">
                <a:latin typeface="Times New Roman" pitchFamily="18" charset="0"/>
                <a:cs typeface="Times New Roman" pitchFamily="18" charset="0"/>
              </a:rPr>
              <a:t>An </a:t>
            </a:r>
            <a:r>
              <a:rPr lang="en-US" b="1" dirty="0" smtClean="0">
                <a:latin typeface="Times New Roman" pitchFamily="18" charset="0"/>
                <a:cs typeface="Times New Roman" pitchFamily="18" charset="0"/>
              </a:rPr>
              <a:t>axiom</a:t>
            </a:r>
            <a:r>
              <a:rPr lang="en-US" dirty="0" smtClean="0">
                <a:latin typeface="Times New Roman" pitchFamily="18" charset="0"/>
                <a:cs typeface="Times New Roman" pitchFamily="18" charset="0"/>
              </a:rPr>
              <a:t> is a judgment, a truth of logic that can be transformed into a rule of inference. It is immediately evident (</a:t>
            </a:r>
            <a:r>
              <a:rPr lang="en-US" i="1" dirty="0" err="1" smtClean="0">
                <a:latin typeface="Times New Roman" pitchFamily="18" charset="0"/>
                <a:cs typeface="Times New Roman" pitchFamily="18" charset="0"/>
              </a:rPr>
              <a:t>einleuchtend</a:t>
            </a:r>
            <a:r>
              <a:rPr lang="en-US" dirty="0" smtClean="0">
                <a:latin typeface="Times New Roman" pitchFamily="18" charset="0"/>
                <a:cs typeface="Times New Roman" pitchFamily="18" charset="0"/>
              </a:rPr>
              <a:t>) but does not go without saying.</a:t>
            </a:r>
            <a:endParaRPr lang="en-US" dirty="0">
              <a:latin typeface="Times New Roman" pitchFamily="18" charset="0"/>
              <a:cs typeface="Times New Roman" pitchFamily="18" charset="0"/>
            </a:endParaRPr>
          </a:p>
        </p:txBody>
      </p:sp>
      <p:sp>
        <p:nvSpPr>
          <p:cNvPr id="8" name="Rectangle 7"/>
          <p:cNvSpPr/>
          <p:nvPr/>
        </p:nvSpPr>
        <p:spPr>
          <a:xfrm>
            <a:off x="685800" y="3810000"/>
            <a:ext cx="7696200" cy="923330"/>
          </a:xfrm>
          <a:prstGeom prst="rect">
            <a:avLst/>
          </a:prstGeom>
        </p:spPr>
        <p:txBody>
          <a:bodyPr wrap="square">
            <a:spAutoFit/>
          </a:bodyPr>
          <a:lstStyle/>
          <a:p>
            <a:r>
              <a:rPr lang="en-US" dirty="0" smtClean="0">
                <a:latin typeface="Times New Roman" pitchFamily="18" charset="0"/>
                <a:cs typeface="Times New Roman" pitchFamily="18" charset="0"/>
              </a:rPr>
              <a:t>A </a:t>
            </a:r>
            <a:r>
              <a:rPr lang="en-US" b="1" dirty="0" smtClean="0">
                <a:latin typeface="Times New Roman" pitchFamily="18" charset="0"/>
                <a:cs typeface="Times New Roman" pitchFamily="18" charset="0"/>
              </a:rPr>
              <a:t>definition</a:t>
            </a:r>
            <a:r>
              <a:rPr lang="en-US" dirty="0" smtClean="0">
                <a:latin typeface="Times New Roman" pitchFamily="18" charset="0"/>
                <a:cs typeface="Times New Roman" pitchFamily="18" charset="0"/>
              </a:rPr>
              <a:t> is a stipulation that immediately yields a judgment, one that is utterly trivial. That judgment is not merely immediately evident; it is self-evident (</a:t>
            </a:r>
            <a:r>
              <a:rPr lang="en-US" i="1" dirty="0" err="1" smtClean="0">
                <a:latin typeface="Times New Roman" pitchFamily="18" charset="0"/>
                <a:cs typeface="Times New Roman" pitchFamily="18" charset="0"/>
              </a:rPr>
              <a:t>selbstverständlich</a:t>
            </a:r>
            <a:r>
              <a:rPr lang="en-US" dirty="0" smtClean="0">
                <a:latin typeface="Times New Roman" pitchFamily="18" charset="0"/>
                <a:cs typeface="Times New Roman" pitchFamily="18" charset="0"/>
              </a:rPr>
              <a:t>) and goes without saying.</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extBox 4"/>
          <p:cNvSpPr txBox="1"/>
          <p:nvPr/>
        </p:nvSpPr>
        <p:spPr>
          <a:xfrm>
            <a:off x="8810239" y="6564868"/>
            <a:ext cx="1095761" cy="369332"/>
          </a:xfrm>
          <a:prstGeom prst="rect">
            <a:avLst/>
          </a:prstGeom>
          <a:noFill/>
        </p:spPr>
        <p:txBody>
          <a:bodyPr wrap="square" rtlCol="0">
            <a:spAutoFit/>
          </a:bodyPr>
          <a:lstStyle/>
          <a:p>
            <a:r>
              <a:rPr lang="en-US" dirty="0" smtClean="0">
                <a:latin typeface="Times New Roman" pitchFamily="18" charset="0"/>
                <a:cs typeface="Times New Roman" pitchFamily="18" charset="0"/>
              </a:rPr>
              <a:t>21</a:t>
            </a:r>
            <a:endParaRPr lang="en-US" dirty="0">
              <a:latin typeface="Times New Roman" pitchFamily="18" charset="0"/>
              <a:cs typeface="Times New Roman" pitchFamily="18" charset="0"/>
            </a:endParaRPr>
          </a:p>
        </p:txBody>
      </p:sp>
      <p:sp>
        <p:nvSpPr>
          <p:cNvPr id="6" name="Rectangle 5"/>
          <p:cNvSpPr/>
          <p:nvPr/>
        </p:nvSpPr>
        <p:spPr>
          <a:xfrm>
            <a:off x="919938" y="1286470"/>
            <a:ext cx="7162800" cy="923330"/>
          </a:xfrm>
          <a:prstGeom prst="rect">
            <a:avLst/>
          </a:prstGeom>
        </p:spPr>
        <p:txBody>
          <a:bodyPr wrap="square">
            <a:spAutoFit/>
          </a:bodyPr>
          <a:lstStyle/>
          <a:p>
            <a:r>
              <a:rPr lang="en-US" dirty="0" smtClean="0">
                <a:latin typeface="Times New Roman" pitchFamily="18" charset="0"/>
                <a:cs typeface="Times New Roman" pitchFamily="18" charset="0"/>
              </a:rPr>
              <a:t>But although they are trivial in themselves, the judgments that derive from definitions enable one to forge logical bonds among the concepts designated by the defined signs.</a:t>
            </a:r>
            <a:endParaRPr lang="en-US" dirty="0">
              <a:latin typeface="Times New Roman" pitchFamily="18" charset="0"/>
              <a:cs typeface="Times New Roman" pitchFamily="18" charset="0"/>
            </a:endParaRPr>
          </a:p>
        </p:txBody>
      </p:sp>
      <p:sp>
        <p:nvSpPr>
          <p:cNvPr id="7" name="Rectangle 6"/>
          <p:cNvSpPr/>
          <p:nvPr/>
        </p:nvSpPr>
        <p:spPr>
          <a:xfrm>
            <a:off x="919938" y="2762071"/>
            <a:ext cx="7162800" cy="1200329"/>
          </a:xfrm>
          <a:prstGeom prst="rect">
            <a:avLst/>
          </a:prstGeom>
        </p:spPr>
        <p:txBody>
          <a:bodyPr wrap="square">
            <a:spAutoFit/>
          </a:bodyPr>
          <a:lstStyle/>
          <a:p>
            <a:r>
              <a:rPr lang="en-US" dirty="0" smtClean="0">
                <a:latin typeface="Times New Roman" pitchFamily="18" charset="0"/>
                <a:cs typeface="Times New Roman" pitchFamily="18" charset="0"/>
              </a:rPr>
              <a:t>In this case we are not merely joining content in a thought that can be variously analyzed (as is the case in the derivation of a theorem of logic); we are forging logical bonds among </a:t>
            </a:r>
            <a:r>
              <a:rPr lang="en-US" i="1" dirty="0" smtClean="0">
                <a:latin typeface="Times New Roman" pitchFamily="18" charset="0"/>
                <a:cs typeface="Times New Roman" pitchFamily="18" charset="0"/>
              </a:rPr>
              <a:t>particular</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concepts</a:t>
            </a:r>
            <a:r>
              <a:rPr lang="en-US" dirty="0" smtClean="0">
                <a:latin typeface="Times New Roman" pitchFamily="18" charset="0"/>
                <a:cs typeface="Times New Roman" pitchFamily="18" charset="0"/>
              </a:rPr>
              <a:t>, those designated by the defined signs.</a:t>
            </a:r>
            <a:endParaRPr lang="en-US" dirty="0">
              <a:latin typeface="Times New Roman" pitchFamily="18" charset="0"/>
              <a:cs typeface="Times New Roman" pitchFamily="18" charset="0"/>
            </a:endParaRPr>
          </a:p>
        </p:txBody>
      </p:sp>
      <p:sp>
        <p:nvSpPr>
          <p:cNvPr id="9" name="Rectangle 8"/>
          <p:cNvSpPr/>
          <p:nvPr/>
        </p:nvSpPr>
        <p:spPr>
          <a:xfrm>
            <a:off x="919938" y="4611469"/>
            <a:ext cx="7162800" cy="646331"/>
          </a:xfrm>
          <a:prstGeom prst="rect">
            <a:avLst/>
          </a:prstGeom>
        </p:spPr>
        <p:txBody>
          <a:bodyPr wrap="square">
            <a:spAutoFit/>
          </a:bodyPr>
          <a:lstStyle/>
          <a:p>
            <a:r>
              <a:rPr lang="en-US" dirty="0" smtClean="0">
                <a:latin typeface="Times New Roman" pitchFamily="18" charset="0"/>
                <a:cs typeface="Times New Roman" pitchFamily="18" charset="0"/>
              </a:rPr>
              <a:t>By forging such bonds, the construction extends our knowledge of those concepts.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extBox 4"/>
          <p:cNvSpPr txBox="1"/>
          <p:nvPr/>
        </p:nvSpPr>
        <p:spPr>
          <a:xfrm>
            <a:off x="8801496" y="6564868"/>
            <a:ext cx="389850"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22</a:t>
            </a:r>
            <a:endParaRPr lang="en-US" sz="1600" dirty="0">
              <a:latin typeface="Times New Roman" pitchFamily="18" charset="0"/>
              <a:cs typeface="Times New Roman" pitchFamily="18" charset="0"/>
            </a:endParaRPr>
          </a:p>
        </p:txBody>
      </p:sp>
      <p:sp>
        <p:nvSpPr>
          <p:cNvPr id="7" name="Rectangle 6"/>
          <p:cNvSpPr/>
          <p:nvPr/>
        </p:nvSpPr>
        <p:spPr>
          <a:xfrm>
            <a:off x="0" y="1295400"/>
            <a:ext cx="9144000" cy="492443"/>
          </a:xfrm>
          <a:prstGeom prst="rect">
            <a:avLst/>
          </a:prstGeom>
        </p:spPr>
        <p:txBody>
          <a:bodyPr wrap="square">
            <a:spAutoFit/>
          </a:bodyPr>
          <a:lstStyle/>
          <a:p>
            <a:r>
              <a:rPr lang="en-US" sz="2600" dirty="0" smtClean="0">
                <a:latin typeface="Times New Roman" pitchFamily="18" charset="0"/>
                <a:cs typeface="Times New Roman" pitchFamily="18" charset="0"/>
              </a:rPr>
              <a:t>Kant on constructive algebraic problem solving:</a:t>
            </a:r>
            <a:endParaRPr lang="en-US" sz="2600" dirty="0">
              <a:latin typeface="Times New Roman" pitchFamily="18" charset="0"/>
              <a:cs typeface="Times New Roman" pitchFamily="18" charset="0"/>
            </a:endParaRPr>
          </a:p>
        </p:txBody>
      </p:sp>
      <p:sp>
        <p:nvSpPr>
          <p:cNvPr id="8" name="Rectangle 7"/>
          <p:cNvSpPr/>
          <p:nvPr/>
        </p:nvSpPr>
        <p:spPr>
          <a:xfrm>
            <a:off x="1295400" y="2114996"/>
            <a:ext cx="5943600" cy="1923604"/>
          </a:xfrm>
          <a:prstGeom prst="rect">
            <a:avLst/>
          </a:prstGeom>
        </p:spPr>
        <p:txBody>
          <a:bodyPr wrap="square">
            <a:spAutoFit/>
          </a:bodyPr>
          <a:lstStyle/>
          <a:p>
            <a:r>
              <a:rPr lang="en-US" sz="1700" dirty="0" smtClean="0">
                <a:latin typeface="Times New Roman" pitchFamily="18" charset="0"/>
                <a:cs typeface="Times New Roman" pitchFamily="18" charset="0"/>
              </a:rPr>
              <a:t>“Even the way algebraists proceed with their equations, from which by means of reduction </a:t>
            </a:r>
            <a:r>
              <a:rPr lang="en-US" sz="1700" b="1" dirty="0" smtClean="0">
                <a:latin typeface="Times New Roman" pitchFamily="18" charset="0"/>
                <a:cs typeface="Times New Roman" pitchFamily="18" charset="0"/>
              </a:rPr>
              <a:t>they bring forth the truth together with the proof</a:t>
            </a:r>
            <a:r>
              <a:rPr lang="en-US" sz="1700" dirty="0" smtClean="0">
                <a:latin typeface="Times New Roman" pitchFamily="18" charset="0"/>
                <a:cs typeface="Times New Roman" pitchFamily="18" charset="0"/>
              </a:rPr>
              <a:t>, is not a geometrical construction, but it is still a characteristic construction, in which one displays by signs in intuition the concepts . . . and, without even regarding the heuristic, secures all inferences against mistakes by placing each of them before one’s eyes.” (A734/B762)</a:t>
            </a:r>
            <a:endParaRPr lang="en-US" sz="1700" dirty="0">
              <a:latin typeface="Times New Roman" pitchFamily="18" charset="0"/>
              <a:cs typeface="Times New Roman" pitchFamily="18" charset="0"/>
            </a:endParaRPr>
          </a:p>
        </p:txBody>
      </p:sp>
      <p:sp>
        <p:nvSpPr>
          <p:cNvPr id="16" name="Rectangle 15"/>
          <p:cNvSpPr/>
          <p:nvPr/>
        </p:nvSpPr>
        <p:spPr>
          <a:xfrm>
            <a:off x="1295400" y="2114996"/>
            <a:ext cx="6172200" cy="1923604"/>
          </a:xfrm>
          <a:prstGeom prst="rect">
            <a:avLst/>
          </a:prstGeom>
        </p:spPr>
        <p:txBody>
          <a:bodyPr wrap="square">
            <a:spAutoFit/>
          </a:bodyPr>
          <a:lstStyle/>
          <a:p>
            <a:r>
              <a:rPr lang="en-US" sz="1700" dirty="0" smtClean="0">
                <a:latin typeface="Times New Roman" pitchFamily="18" charset="0"/>
                <a:cs typeface="Times New Roman" pitchFamily="18" charset="0"/>
              </a:rPr>
              <a:t>“Even the way algebraists proceed with their equations, from which by means of reduction they bring forth the truth together with the proof, is not a geometrical construction, but it is still a characteristic construction, in which one displays by signs in intuition the concepts . . . and, without even regarding the heuristic, secures all inferences against mistakes by placing each of them before one’s eyes.” (A734/B762)</a:t>
            </a:r>
            <a:endParaRPr lang="en-US" sz="17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xit" presetSubtype="0" fill="hold" grpId="1" nodeType="withEffect">
                                  <p:stCondLst>
                                    <p:cond delay="0"/>
                                  </p:stCondLst>
                                  <p:childTnLst>
                                    <p:set>
                                      <p:cBhvr>
                                        <p:cTn id="12" dur="1" fill="hold">
                                          <p:stCondLst>
                                            <p:cond delay="0"/>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6" grpId="0"/>
      <p:bldP spid="16" grpId="1"/>
    </p:bld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extBox 4"/>
          <p:cNvSpPr txBox="1"/>
          <p:nvPr/>
        </p:nvSpPr>
        <p:spPr>
          <a:xfrm>
            <a:off x="8801496" y="6564868"/>
            <a:ext cx="389850"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23</a:t>
            </a:r>
            <a:endParaRPr lang="en-US" sz="1600" dirty="0">
              <a:latin typeface="Times New Roman" pitchFamily="18" charset="0"/>
              <a:cs typeface="Times New Roman" pitchFamily="18" charset="0"/>
            </a:endParaRPr>
          </a:p>
        </p:txBody>
      </p:sp>
      <p:sp>
        <p:nvSpPr>
          <p:cNvPr id="10" name="Rectangle 9"/>
          <p:cNvSpPr/>
          <p:nvPr/>
        </p:nvSpPr>
        <p:spPr>
          <a:xfrm>
            <a:off x="0" y="1295400"/>
            <a:ext cx="9144000" cy="492443"/>
          </a:xfrm>
          <a:prstGeom prst="rect">
            <a:avLst/>
          </a:prstGeom>
        </p:spPr>
        <p:txBody>
          <a:bodyPr wrap="square">
            <a:spAutoFit/>
          </a:bodyPr>
          <a:lstStyle/>
          <a:p>
            <a:r>
              <a:rPr lang="en-US" sz="2600" dirty="0" smtClean="0">
                <a:latin typeface="Times New Roman" pitchFamily="18" charset="0"/>
                <a:cs typeface="Times New Roman" pitchFamily="18" charset="0"/>
              </a:rPr>
              <a:t>Peirce on mathematical reasoning:</a:t>
            </a:r>
            <a:endParaRPr lang="en-US" sz="2600" dirty="0">
              <a:latin typeface="Times New Roman" pitchFamily="18" charset="0"/>
              <a:cs typeface="Times New Roman" pitchFamily="18" charset="0"/>
            </a:endParaRPr>
          </a:p>
        </p:txBody>
      </p:sp>
      <p:sp>
        <p:nvSpPr>
          <p:cNvPr id="11" name="Rectangle 10"/>
          <p:cNvSpPr/>
          <p:nvPr/>
        </p:nvSpPr>
        <p:spPr>
          <a:xfrm>
            <a:off x="1447800" y="1919407"/>
            <a:ext cx="6172200" cy="1400383"/>
          </a:xfrm>
          <a:prstGeom prst="rect">
            <a:avLst/>
          </a:prstGeom>
        </p:spPr>
        <p:txBody>
          <a:bodyPr wrap="square">
            <a:spAutoFit/>
          </a:bodyPr>
          <a:lstStyle/>
          <a:p>
            <a:r>
              <a:rPr lang="en-US" sz="1700" dirty="0" smtClean="0">
                <a:latin typeface="Times New Roman" pitchFamily="18" charset="0"/>
                <a:cs typeface="Times New Roman" pitchFamily="18" charset="0"/>
              </a:rPr>
              <a:t>“Deduction has two parts. For its first step must be, by logical analysis, to Explicate the hypothesis, i.e., to render it as perfectly distinct as possible . . . Explication is followed by Demonstration, or Deductive Argumentation. Its procedure is best learned from Book I of Euclid’s </a:t>
            </a:r>
            <a:r>
              <a:rPr lang="en-US" sz="1700" i="1" dirty="0" smtClean="0">
                <a:latin typeface="Times New Roman" pitchFamily="18" charset="0"/>
                <a:cs typeface="Times New Roman" pitchFamily="18" charset="0"/>
              </a:rPr>
              <a:t>Elements</a:t>
            </a:r>
            <a:r>
              <a:rPr lang="en-US" sz="1700" dirty="0" smtClean="0">
                <a:latin typeface="Times New Roman" pitchFamily="18" charset="0"/>
                <a:cs typeface="Times New Roman" pitchFamily="18" charset="0"/>
              </a:rPr>
              <a:t>.” (</a:t>
            </a:r>
            <a:r>
              <a:rPr lang="en-US" sz="1700" i="1" dirty="0" smtClean="0">
                <a:latin typeface="Times New Roman" pitchFamily="18" charset="0"/>
                <a:cs typeface="Times New Roman" pitchFamily="18" charset="0"/>
              </a:rPr>
              <a:t>Essential Peirce</a:t>
            </a:r>
            <a:r>
              <a:rPr lang="en-US" sz="1700" dirty="0" smtClean="0">
                <a:latin typeface="Times New Roman" pitchFamily="18" charset="0"/>
                <a:cs typeface="Times New Roman" pitchFamily="18" charset="0"/>
              </a:rPr>
              <a:t>, p. 441)</a:t>
            </a:r>
            <a:endParaRPr lang="en-US" sz="1700" dirty="0">
              <a:latin typeface="Times New Roman" pitchFamily="18" charset="0"/>
              <a:cs typeface="Times New Roman" pitchFamily="18" charset="0"/>
            </a:endParaRPr>
          </a:p>
        </p:txBody>
      </p:sp>
      <p:sp>
        <p:nvSpPr>
          <p:cNvPr id="15" name="Rectangle 14"/>
          <p:cNvSpPr/>
          <p:nvPr/>
        </p:nvSpPr>
        <p:spPr>
          <a:xfrm>
            <a:off x="1447800" y="3509427"/>
            <a:ext cx="6172200" cy="1138773"/>
          </a:xfrm>
          <a:prstGeom prst="rect">
            <a:avLst/>
          </a:prstGeom>
        </p:spPr>
        <p:txBody>
          <a:bodyPr wrap="square">
            <a:spAutoFit/>
          </a:bodyPr>
          <a:lstStyle/>
          <a:p>
            <a:r>
              <a:rPr lang="en-US" sz="1700" dirty="0" smtClean="0">
                <a:latin typeface="Times New Roman" pitchFamily="18" charset="0"/>
                <a:cs typeface="Times New Roman" pitchFamily="18" charset="0"/>
              </a:rPr>
              <a:t>“Kant is entirely right in saying that, in drawing those consequences, the mathematician uses what, in geometry, is called a ‘construction’, or in general a diagram, or visual array of characters or lines.” (</a:t>
            </a:r>
            <a:r>
              <a:rPr lang="en-US" sz="1700" i="1" dirty="0" smtClean="0">
                <a:latin typeface="Times New Roman" pitchFamily="18" charset="0"/>
                <a:cs typeface="Times New Roman" pitchFamily="18" charset="0"/>
              </a:rPr>
              <a:t>Collected Papers</a:t>
            </a:r>
            <a:r>
              <a:rPr lang="en-US" sz="1700" dirty="0" smtClean="0">
                <a:latin typeface="Times New Roman" pitchFamily="18" charset="0"/>
                <a:cs typeface="Times New Roman" pitchFamily="18" charset="0"/>
              </a:rPr>
              <a:t>, III, p. 350)</a:t>
            </a:r>
            <a:endParaRPr lang="en-US" sz="17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5" grpId="0"/>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extBox 3"/>
          <p:cNvSpPr txBox="1"/>
          <p:nvPr/>
        </p:nvSpPr>
        <p:spPr>
          <a:xfrm>
            <a:off x="1066800" y="609600"/>
            <a:ext cx="7391400" cy="646331"/>
          </a:xfrm>
          <a:prstGeom prst="rect">
            <a:avLst/>
          </a:prstGeom>
          <a:noFill/>
        </p:spPr>
        <p:txBody>
          <a:bodyPr wrap="square" rtlCol="0">
            <a:spAutoFit/>
          </a:bodyPr>
          <a:lstStyle/>
          <a:p>
            <a:r>
              <a:rPr lang="en-US" b="1" dirty="0" smtClean="0">
                <a:latin typeface="Times New Roman" pitchFamily="18" charset="0"/>
                <a:cs typeface="Times New Roman" pitchFamily="18" charset="0"/>
              </a:rPr>
              <a:t>The problem: </a:t>
            </a:r>
            <a:r>
              <a:rPr lang="en-US" dirty="0" smtClean="0">
                <a:latin typeface="Times New Roman" pitchFamily="18" charset="0"/>
                <a:cs typeface="Times New Roman" pitchFamily="18" charset="0"/>
              </a:rPr>
              <a:t>To explain how a strictly deductive proof from definitions can constitute a real extension of our knowledge.</a:t>
            </a:r>
            <a:endParaRPr lang="en-US" dirty="0">
              <a:latin typeface="Times New Roman" pitchFamily="18" charset="0"/>
              <a:cs typeface="Times New Roman" pitchFamily="18" charset="0"/>
            </a:endParaRPr>
          </a:p>
        </p:txBody>
      </p:sp>
      <p:sp>
        <p:nvSpPr>
          <p:cNvPr id="5" name="TextBox 4"/>
          <p:cNvSpPr txBox="1"/>
          <p:nvPr/>
        </p:nvSpPr>
        <p:spPr>
          <a:xfrm>
            <a:off x="1066800" y="1371600"/>
            <a:ext cx="6477000" cy="369332"/>
          </a:xfrm>
          <a:prstGeom prst="rect">
            <a:avLst/>
          </a:prstGeom>
          <a:noFill/>
        </p:spPr>
        <p:txBody>
          <a:bodyPr wrap="square" rtlCol="0">
            <a:spAutoFit/>
          </a:bodyPr>
          <a:lstStyle/>
          <a:p>
            <a:r>
              <a:rPr lang="en-US" b="1" dirty="0" smtClean="0">
                <a:latin typeface="Times New Roman" pitchFamily="18" charset="0"/>
                <a:cs typeface="Times New Roman" pitchFamily="18" charset="0"/>
              </a:rPr>
              <a:t>The strategy:</a:t>
            </a:r>
            <a:endParaRPr lang="en-US" b="1" dirty="0">
              <a:latin typeface="Times New Roman" pitchFamily="18" charset="0"/>
              <a:cs typeface="Times New Roman" pitchFamily="18" charset="0"/>
            </a:endParaRPr>
          </a:p>
        </p:txBody>
      </p:sp>
      <p:sp>
        <p:nvSpPr>
          <p:cNvPr id="6" name="TextBox 5"/>
          <p:cNvSpPr txBox="1"/>
          <p:nvPr/>
        </p:nvSpPr>
        <p:spPr>
          <a:xfrm>
            <a:off x="1524000" y="1905000"/>
            <a:ext cx="6781800" cy="646331"/>
          </a:xfrm>
          <a:prstGeom prst="rect">
            <a:avLst/>
          </a:prstGeom>
          <a:noFill/>
        </p:spPr>
        <p:txBody>
          <a:bodyPr wrap="square" rtlCol="0">
            <a:spAutoFit/>
          </a:bodyPr>
          <a:lstStyle/>
          <a:p>
            <a:pPr marL="342900" indent="-342900">
              <a:buFont typeface="+mj-lt"/>
              <a:buAutoNum type="arabicPeriod"/>
            </a:pPr>
            <a:r>
              <a:rPr lang="en-US" dirty="0" smtClean="0">
                <a:latin typeface="Times New Roman" pitchFamily="18" charset="0"/>
                <a:cs typeface="Times New Roman" pitchFamily="18" charset="0"/>
              </a:rPr>
              <a:t>Distinguish mathematical reasoning from natural language reasoning.</a:t>
            </a:r>
            <a:endParaRPr lang="en-US" dirty="0">
              <a:latin typeface="Times New Roman" pitchFamily="18" charset="0"/>
              <a:cs typeface="Times New Roman" pitchFamily="18" charset="0"/>
            </a:endParaRPr>
          </a:p>
        </p:txBody>
      </p:sp>
      <p:sp>
        <p:nvSpPr>
          <p:cNvPr id="7" name="TextBox 6"/>
          <p:cNvSpPr txBox="1"/>
          <p:nvPr/>
        </p:nvSpPr>
        <p:spPr>
          <a:xfrm>
            <a:off x="1524000" y="2819400"/>
            <a:ext cx="6629400" cy="923330"/>
          </a:xfrm>
          <a:prstGeom prst="rect">
            <a:avLst/>
          </a:prstGeom>
          <a:noFill/>
        </p:spPr>
        <p:txBody>
          <a:bodyPr wrap="square" rtlCol="0">
            <a:spAutoFit/>
          </a:bodyPr>
          <a:lstStyle/>
          <a:p>
            <a:pPr marL="342900" indent="-342900">
              <a:buFont typeface="+mj-lt"/>
              <a:buAutoNum type="arabicPeriod" startAt="2"/>
            </a:pPr>
            <a:r>
              <a:rPr lang="en-US" dirty="0" smtClean="0">
                <a:latin typeface="Times New Roman" pitchFamily="18" charset="0"/>
                <a:cs typeface="Times New Roman" pitchFamily="18" charset="0"/>
              </a:rPr>
              <a:t>Think of mathematical reasoning (following Kant and Peirce) as a paper and pencil activity that is essentially constructive and diagrammatic.</a:t>
            </a:r>
            <a:endParaRPr lang="en-US" dirty="0">
              <a:latin typeface="Times New Roman" pitchFamily="18" charset="0"/>
              <a:cs typeface="Times New Roman" pitchFamily="18" charset="0"/>
            </a:endParaRPr>
          </a:p>
        </p:txBody>
      </p:sp>
      <p:sp>
        <p:nvSpPr>
          <p:cNvPr id="8" name="TextBox 7"/>
          <p:cNvSpPr txBox="1"/>
          <p:nvPr/>
        </p:nvSpPr>
        <p:spPr>
          <a:xfrm>
            <a:off x="1447800" y="4191000"/>
            <a:ext cx="6705600" cy="1477328"/>
          </a:xfrm>
          <a:prstGeom prst="rect">
            <a:avLst/>
          </a:prstGeom>
          <a:noFill/>
        </p:spPr>
        <p:txBody>
          <a:bodyPr wrap="square" rtlCol="0">
            <a:spAutoFit/>
          </a:bodyPr>
          <a:lstStyle/>
          <a:p>
            <a:pPr marL="342900" indent="-342900">
              <a:buFont typeface="+mj-lt"/>
              <a:buAutoNum type="arabicPeriod" startAt="3"/>
            </a:pPr>
            <a:r>
              <a:rPr lang="en-US" dirty="0" smtClean="0">
                <a:latin typeface="Times New Roman" pitchFamily="18" charset="0"/>
                <a:cs typeface="Times New Roman" pitchFamily="18" charset="0"/>
              </a:rPr>
              <a:t>Read </a:t>
            </a:r>
            <a:r>
              <a:rPr lang="en-US" dirty="0" err="1" smtClean="0">
                <a:latin typeface="Times New Roman" pitchFamily="18" charset="0"/>
                <a:cs typeface="Times New Roman" pitchFamily="18" charset="0"/>
              </a:rPr>
              <a:t>Frege’s</a:t>
            </a:r>
            <a:r>
              <a:rPr lang="en-US" dirty="0" smtClean="0">
                <a:latin typeface="Times New Roman" pitchFamily="18" charset="0"/>
                <a:cs typeface="Times New Roman" pitchFamily="18" charset="0"/>
              </a:rPr>
              <a:t> proof of theorem 133 as continuous with the tradition of mathematical reasoning (e.g., Euclidean diagrammatic reasoning and constructive algebraic problem solving) that came </a:t>
            </a:r>
            <a:r>
              <a:rPr lang="en-US" i="1" dirty="0" smtClean="0">
                <a:latin typeface="Times New Roman" pitchFamily="18" charset="0"/>
                <a:cs typeface="Times New Roman" pitchFamily="18" charset="0"/>
              </a:rPr>
              <a:t>before</a:t>
            </a:r>
            <a:r>
              <a:rPr lang="en-US" dirty="0" smtClean="0">
                <a:latin typeface="Times New Roman" pitchFamily="18" charset="0"/>
                <a:cs typeface="Times New Roman" pitchFamily="18" charset="0"/>
              </a:rPr>
              <a:t> it rather than as a moment in the tradition of mathematical</a:t>
            </a:r>
            <a:r>
              <a:rPr lang="en-US"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logic (e.g., model theory) that largely came </a:t>
            </a:r>
            <a:r>
              <a:rPr lang="en-US" i="1" dirty="0" smtClean="0">
                <a:latin typeface="Times New Roman" pitchFamily="18" charset="0"/>
                <a:cs typeface="Times New Roman" pitchFamily="18" charset="0"/>
              </a:rPr>
              <a:t>after</a:t>
            </a:r>
            <a:r>
              <a:rPr lang="en-US" dirty="0" smtClean="0">
                <a:latin typeface="Times New Roman" pitchFamily="18" charset="0"/>
                <a:cs typeface="Times New Roman" pitchFamily="18" charset="0"/>
              </a:rPr>
              <a:t> it.</a:t>
            </a:r>
            <a:endParaRPr lang="en-US" dirty="0">
              <a:latin typeface="Times New Roman" pitchFamily="18" charset="0"/>
              <a:cs typeface="Times New Roman" pitchFamily="18" charset="0"/>
            </a:endParaRPr>
          </a:p>
        </p:txBody>
      </p:sp>
      <p:sp>
        <p:nvSpPr>
          <p:cNvPr id="10" name="TextBox 9"/>
          <p:cNvSpPr txBox="1"/>
          <p:nvPr/>
        </p:nvSpPr>
        <p:spPr>
          <a:xfrm>
            <a:off x="8918514" y="6564868"/>
            <a:ext cx="301686" cy="369332"/>
          </a:xfrm>
          <a:prstGeom prst="rect">
            <a:avLst/>
          </a:prstGeom>
          <a:noFill/>
        </p:spPr>
        <p:txBody>
          <a:bodyPr wrap="none" rtlCol="0">
            <a:spAutoFit/>
          </a:bodyPr>
          <a:lstStyle/>
          <a:p>
            <a:r>
              <a:rPr lang="en-US" dirty="0" smtClean="0">
                <a:latin typeface="Times New Roman" pitchFamily="18" charset="0"/>
                <a:cs typeface="Times New Roman" pitchFamily="18" charset="0"/>
              </a:rPr>
              <a:t>2</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extBox 4"/>
          <p:cNvSpPr txBox="1"/>
          <p:nvPr/>
        </p:nvSpPr>
        <p:spPr>
          <a:xfrm>
            <a:off x="8801496" y="6564868"/>
            <a:ext cx="389850"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24</a:t>
            </a:r>
            <a:endParaRPr lang="en-US" sz="1600" dirty="0">
              <a:latin typeface="Times New Roman" pitchFamily="18" charset="0"/>
              <a:cs typeface="Times New Roman" pitchFamily="18" charset="0"/>
            </a:endParaRPr>
          </a:p>
        </p:txBody>
      </p:sp>
      <p:sp>
        <p:nvSpPr>
          <p:cNvPr id="12" name="Rectangle 11"/>
          <p:cNvSpPr/>
          <p:nvPr/>
        </p:nvSpPr>
        <p:spPr>
          <a:xfrm>
            <a:off x="0" y="1295400"/>
            <a:ext cx="9144000" cy="492443"/>
          </a:xfrm>
          <a:prstGeom prst="rect">
            <a:avLst/>
          </a:prstGeom>
        </p:spPr>
        <p:txBody>
          <a:bodyPr wrap="square">
            <a:spAutoFit/>
          </a:bodyPr>
          <a:lstStyle/>
          <a:p>
            <a:r>
              <a:rPr lang="en-US" sz="2600" dirty="0" err="1" smtClean="0">
                <a:latin typeface="Times New Roman" pitchFamily="18" charset="0"/>
                <a:cs typeface="Times New Roman" pitchFamily="18" charset="0"/>
              </a:rPr>
              <a:t>Frege</a:t>
            </a:r>
            <a:r>
              <a:rPr lang="en-US" sz="2600" dirty="0" smtClean="0">
                <a:latin typeface="Times New Roman" pitchFamily="18" charset="0"/>
                <a:cs typeface="Times New Roman" pitchFamily="18" charset="0"/>
              </a:rPr>
              <a:t> on </a:t>
            </a:r>
            <a:r>
              <a:rPr lang="en-US" sz="2600" dirty="0" err="1" smtClean="0">
                <a:latin typeface="Times New Roman" pitchFamily="18" charset="0"/>
                <a:cs typeface="Times New Roman" pitchFamily="18" charset="0"/>
              </a:rPr>
              <a:t>ampliative</a:t>
            </a:r>
            <a:r>
              <a:rPr lang="en-US" sz="2600" dirty="0" smtClean="0">
                <a:latin typeface="Times New Roman" pitchFamily="18" charset="0"/>
                <a:cs typeface="Times New Roman" pitchFamily="18" charset="0"/>
              </a:rPr>
              <a:t> deductive proof:</a:t>
            </a:r>
            <a:endParaRPr lang="en-US" sz="2600" dirty="0">
              <a:latin typeface="Times New Roman" pitchFamily="18" charset="0"/>
              <a:cs typeface="Times New Roman" pitchFamily="18" charset="0"/>
            </a:endParaRPr>
          </a:p>
        </p:txBody>
      </p:sp>
      <p:sp>
        <p:nvSpPr>
          <p:cNvPr id="13" name="Rectangle 12"/>
          <p:cNvSpPr/>
          <p:nvPr/>
        </p:nvSpPr>
        <p:spPr>
          <a:xfrm>
            <a:off x="1066800" y="2811959"/>
            <a:ext cx="7162800" cy="830997"/>
          </a:xfrm>
          <a:prstGeom prst="rect">
            <a:avLst/>
          </a:prstGeom>
        </p:spPr>
        <p:txBody>
          <a:bodyPr wrap="square">
            <a:spAutoFit/>
          </a:bodyPr>
          <a:lstStyle/>
          <a:p>
            <a:pPr algn="just"/>
            <a:r>
              <a:rPr lang="en-US" sz="2400" dirty="0" smtClean="0">
                <a:latin typeface="Times New Roman" pitchFamily="18" charset="0"/>
                <a:cs typeface="Times New Roman" pitchFamily="18" charset="0"/>
              </a:rPr>
              <a:t>“The conclusions . . . are contained in the definitions . . . as plants are contained in their seeds.” (</a:t>
            </a:r>
            <a:r>
              <a:rPr lang="en-US" sz="2400" i="1" dirty="0" err="1" smtClean="0">
                <a:latin typeface="Times New Roman" pitchFamily="18" charset="0"/>
                <a:cs typeface="Times New Roman" pitchFamily="18" charset="0"/>
              </a:rPr>
              <a:t>Grundlagen</a:t>
            </a:r>
            <a:r>
              <a:rPr lang="en-US" sz="2400" dirty="0" smtClean="0">
                <a:latin typeface="Times New Roman" pitchFamily="18" charset="0"/>
                <a:cs typeface="Times New Roman" pitchFamily="18" charset="0"/>
              </a:rPr>
              <a:t> §88)</a:t>
            </a:r>
            <a:endParaRPr lang="en-US" sz="2400" dirty="0">
              <a:latin typeface="Times New Roman" pitchFamily="18" charset="0"/>
              <a:cs typeface="Times New Roman" pitchFamily="18" charset="0"/>
            </a:endParaRPr>
          </a:p>
        </p:txBody>
      </p:sp>
      <p:sp>
        <p:nvSpPr>
          <p:cNvPr id="14" name="Rectangle 13"/>
          <p:cNvSpPr/>
          <p:nvPr/>
        </p:nvSpPr>
        <p:spPr>
          <a:xfrm>
            <a:off x="152400" y="5029200"/>
            <a:ext cx="9067800" cy="877163"/>
          </a:xfrm>
          <a:prstGeom prst="rect">
            <a:avLst/>
          </a:prstGeom>
        </p:spPr>
        <p:txBody>
          <a:bodyPr wrap="square">
            <a:spAutoFit/>
          </a:bodyPr>
          <a:lstStyle/>
          <a:p>
            <a:r>
              <a:rPr lang="en-US" sz="1700" dirty="0" smtClean="0">
                <a:latin typeface="Times New Roman" pitchFamily="18" charset="0"/>
                <a:cs typeface="Times New Roman" pitchFamily="18" charset="0"/>
              </a:rPr>
              <a:t>The proof, that is, the course or activity of constructing, actualizes the conclusion; it forges logical bonds among the defined concepts that are originally given separately in different definitions. The activity of reasoning from definitions brings forth the truth together with the proof. In a slogan,</a:t>
            </a:r>
            <a:endParaRPr lang="en-US" sz="17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3"/>
          <p:cNvSpPr/>
          <p:nvPr/>
        </p:nvSpPr>
        <p:spPr>
          <a:xfrm>
            <a:off x="304800" y="2252008"/>
            <a:ext cx="8458200" cy="1862048"/>
          </a:xfrm>
          <a:prstGeom prst="rect">
            <a:avLst/>
          </a:prstGeom>
        </p:spPr>
        <p:txBody>
          <a:bodyPr wrap="square">
            <a:spAutoFit/>
          </a:bodyPr>
          <a:lstStyle/>
          <a:p>
            <a:r>
              <a:rPr lang="en-US" sz="2300" dirty="0" smtClean="0">
                <a:latin typeface="Times New Roman" pitchFamily="18" charset="0"/>
                <a:cs typeface="Times New Roman" pitchFamily="18" charset="0"/>
              </a:rPr>
              <a:t>proofs without definitions are empty, merely the aimless manipulation of signs according to rules of construction. And definitions without proofs are, if not blind, then dumb: only a proof can realize the potential of definitions to speak to one another, to pool their resources so as to realize something new.</a:t>
            </a:r>
            <a:endParaRPr lang="en-US" sz="2300" dirty="0">
              <a:latin typeface="Times New Roman" pitchFamily="18" charset="0"/>
              <a:cs typeface="Times New Roman" pitchFamily="18" charset="0"/>
            </a:endParaRPr>
          </a:p>
        </p:txBody>
      </p:sp>
      <p:sp>
        <p:nvSpPr>
          <p:cNvPr id="5" name="TextBox 4"/>
          <p:cNvSpPr txBox="1"/>
          <p:nvPr/>
        </p:nvSpPr>
        <p:spPr>
          <a:xfrm>
            <a:off x="8801496" y="6564868"/>
            <a:ext cx="415498" cy="369332"/>
          </a:xfrm>
          <a:prstGeom prst="rect">
            <a:avLst/>
          </a:prstGeom>
          <a:noFill/>
        </p:spPr>
        <p:txBody>
          <a:bodyPr wrap="none" rtlCol="0">
            <a:spAutoFit/>
          </a:bodyPr>
          <a:lstStyle/>
          <a:p>
            <a:r>
              <a:rPr lang="en-US" dirty="0" smtClean="0">
                <a:latin typeface="Times New Roman" pitchFamily="18" charset="0"/>
                <a:cs typeface="Times New Roman" pitchFamily="18" charset="0"/>
              </a:rPr>
              <a:t>25</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 name="TextBox 42"/>
          <p:cNvSpPr txBox="1"/>
          <p:nvPr/>
        </p:nvSpPr>
        <p:spPr>
          <a:xfrm>
            <a:off x="8804702" y="6564868"/>
            <a:ext cx="415498" cy="369332"/>
          </a:xfrm>
          <a:prstGeom prst="rect">
            <a:avLst/>
          </a:prstGeom>
          <a:noFill/>
        </p:spPr>
        <p:txBody>
          <a:bodyPr wrap="none" rtlCol="0">
            <a:spAutoFit/>
          </a:bodyPr>
          <a:lstStyle/>
          <a:p>
            <a:r>
              <a:rPr lang="en-US" dirty="0" smtClean="0">
                <a:latin typeface="Times New Roman" pitchFamily="18" charset="0"/>
                <a:cs typeface="Times New Roman" pitchFamily="18" charset="0"/>
              </a:rPr>
              <a:t>26</a:t>
            </a:r>
            <a:endParaRPr lang="en-US" dirty="0">
              <a:latin typeface="Times New Roman" pitchFamily="18" charset="0"/>
              <a:cs typeface="Times New Roman" pitchFamily="18" charset="0"/>
            </a:endParaRPr>
          </a:p>
        </p:txBody>
      </p:sp>
      <p:sp>
        <p:nvSpPr>
          <p:cNvPr id="45" name="TextBox 44"/>
          <p:cNvSpPr txBox="1"/>
          <p:nvPr/>
        </p:nvSpPr>
        <p:spPr>
          <a:xfrm>
            <a:off x="304800" y="6396335"/>
            <a:ext cx="8839200" cy="461665"/>
          </a:xfrm>
          <a:prstGeom prst="rect">
            <a:avLst/>
          </a:prstGeom>
          <a:noFill/>
        </p:spPr>
        <p:txBody>
          <a:bodyPr wrap="square" rtlCol="0">
            <a:spAutoFit/>
          </a:bodyPr>
          <a:lstStyle/>
          <a:p>
            <a:pPr algn="ctr"/>
            <a:r>
              <a:rPr lang="en-US" sz="2400" dirty="0" err="1" smtClean="0">
                <a:latin typeface="Times New Roman" pitchFamily="18" charset="0"/>
                <a:cs typeface="Times New Roman" pitchFamily="18" charset="0"/>
              </a:rPr>
              <a:t>Powerpoint</a:t>
            </a:r>
            <a:r>
              <a:rPr lang="en-US" sz="2400" dirty="0" smtClean="0">
                <a:latin typeface="Times New Roman" pitchFamily="18" charset="0"/>
                <a:cs typeface="Times New Roman" pitchFamily="18" charset="0"/>
              </a:rPr>
              <a:t> designed by Hannah Kovacs</a:t>
            </a:r>
            <a:endParaRPr lang="en-US" sz="2400" dirty="0">
              <a:latin typeface="Times New Roman" pitchFamily="18" charset="0"/>
              <a:cs typeface="Times New Roman" pitchFamily="18" charset="0"/>
            </a:endParaRPr>
          </a:p>
        </p:txBody>
      </p:sp>
      <p:pic>
        <p:nvPicPr>
          <p:cNvPr id="46" name="Picture 45" descr="theorem 133.jpg"/>
          <p:cNvPicPr>
            <a:picLocks noChangeAspect="1"/>
          </p:cNvPicPr>
          <p:nvPr/>
        </p:nvPicPr>
        <p:blipFill>
          <a:blip r:embed="rId2" cstate="print"/>
          <a:stretch>
            <a:fillRect/>
          </a:stretch>
        </p:blipFill>
        <p:spPr>
          <a:xfrm>
            <a:off x="2133600" y="0"/>
            <a:ext cx="5105399" cy="6434931"/>
          </a:xfrm>
          <a:prstGeom prst="rect">
            <a:avLst/>
          </a:prstGeom>
        </p:spPr>
      </p:pic>
      <p:pic>
        <p:nvPicPr>
          <p:cNvPr id="2073" name="Picture 25" descr="MCj03319470000[1]"/>
          <p:cNvPicPr>
            <a:picLocks noChangeAspect="1" noChangeArrowheads="1"/>
          </p:cNvPicPr>
          <p:nvPr/>
        </p:nvPicPr>
        <p:blipFill>
          <a:blip r:embed="rId3" cstate="print"/>
          <a:srcRect/>
          <a:stretch>
            <a:fillRect/>
          </a:stretch>
        </p:blipFill>
        <p:spPr bwMode="auto">
          <a:xfrm rot="16200000" flipV="1">
            <a:off x="2527699" y="3823100"/>
            <a:ext cx="685800" cy="202400"/>
          </a:xfrm>
          <a:prstGeom prst="rect">
            <a:avLst/>
          </a:prstGeom>
          <a:noFill/>
          <a:ln w="9525">
            <a:noFill/>
            <a:miter lim="800000"/>
            <a:headEnd/>
            <a:tailEnd/>
          </a:ln>
        </p:spPr>
      </p:pic>
      <p:pic>
        <p:nvPicPr>
          <p:cNvPr id="70" name="Picture 25" descr="MCj03319470000[1]"/>
          <p:cNvPicPr>
            <a:picLocks noChangeAspect="1" noChangeArrowheads="1"/>
          </p:cNvPicPr>
          <p:nvPr/>
        </p:nvPicPr>
        <p:blipFill>
          <a:blip r:embed="rId3" cstate="print"/>
          <a:srcRect/>
          <a:stretch>
            <a:fillRect/>
          </a:stretch>
        </p:blipFill>
        <p:spPr bwMode="auto">
          <a:xfrm rot="16200000" flipV="1">
            <a:off x="3689416" y="3016185"/>
            <a:ext cx="774569" cy="228598"/>
          </a:xfrm>
          <a:prstGeom prst="rect">
            <a:avLst/>
          </a:prstGeom>
          <a:noFill/>
          <a:ln w="9525">
            <a:noFill/>
            <a:miter lim="800000"/>
            <a:headEnd/>
            <a:tailEnd/>
          </a:ln>
        </p:spPr>
      </p:pic>
      <p:pic>
        <p:nvPicPr>
          <p:cNvPr id="72" name="Picture 25" descr="MCj03319470000[1]"/>
          <p:cNvPicPr>
            <a:picLocks noChangeAspect="1" noChangeArrowheads="1"/>
          </p:cNvPicPr>
          <p:nvPr/>
        </p:nvPicPr>
        <p:blipFill>
          <a:blip r:embed="rId3" cstate="print"/>
          <a:srcRect/>
          <a:stretch>
            <a:fillRect/>
          </a:stretch>
        </p:blipFill>
        <p:spPr bwMode="auto">
          <a:xfrm rot="16200000" flipV="1">
            <a:off x="3747558" y="5396444"/>
            <a:ext cx="609600" cy="179911"/>
          </a:xfrm>
          <a:prstGeom prst="rect">
            <a:avLst/>
          </a:prstGeom>
          <a:noFill/>
          <a:ln w="9525">
            <a:noFill/>
            <a:miter lim="800000"/>
            <a:headEnd/>
            <a:tailEnd/>
          </a:ln>
        </p:spPr>
      </p:pic>
      <p:pic>
        <p:nvPicPr>
          <p:cNvPr id="73" name="Picture 25" descr="MCj03319470000[1]"/>
          <p:cNvPicPr>
            <a:picLocks noChangeAspect="1" noChangeArrowheads="1"/>
          </p:cNvPicPr>
          <p:nvPr/>
        </p:nvPicPr>
        <p:blipFill>
          <a:blip r:embed="rId3" cstate="print"/>
          <a:srcRect/>
          <a:stretch>
            <a:fillRect/>
          </a:stretch>
        </p:blipFill>
        <p:spPr bwMode="auto">
          <a:xfrm rot="16200000" flipV="1">
            <a:off x="4092902" y="5845505"/>
            <a:ext cx="622170" cy="183620"/>
          </a:xfrm>
          <a:prstGeom prst="rect">
            <a:avLst/>
          </a:prstGeom>
          <a:noFill/>
          <a:ln w="9525">
            <a:noFill/>
            <a:miter lim="800000"/>
            <a:headEnd/>
            <a:tailEnd/>
          </a:ln>
        </p:spPr>
      </p:pic>
      <p:pic>
        <p:nvPicPr>
          <p:cNvPr id="74" name="Picture 25" descr="MCj03319470000[1]"/>
          <p:cNvPicPr>
            <a:picLocks noChangeAspect="1" noChangeArrowheads="1"/>
          </p:cNvPicPr>
          <p:nvPr/>
        </p:nvPicPr>
        <p:blipFill>
          <a:blip r:embed="rId3" cstate="print"/>
          <a:srcRect/>
          <a:stretch>
            <a:fillRect/>
          </a:stretch>
        </p:blipFill>
        <p:spPr bwMode="auto">
          <a:xfrm rot="16200000" flipV="1">
            <a:off x="4889898" y="5651900"/>
            <a:ext cx="685800" cy="202400"/>
          </a:xfrm>
          <a:prstGeom prst="rect">
            <a:avLst/>
          </a:prstGeom>
          <a:noFill/>
          <a:ln w="9525">
            <a:noFill/>
            <a:miter lim="800000"/>
            <a:headEnd/>
            <a:tailEnd/>
          </a:ln>
        </p:spPr>
      </p:pic>
      <p:pic>
        <p:nvPicPr>
          <p:cNvPr id="81" name="Picture 25" descr="MCj03319470000[1]"/>
          <p:cNvPicPr>
            <a:picLocks noChangeAspect="1" noChangeArrowheads="1"/>
          </p:cNvPicPr>
          <p:nvPr/>
        </p:nvPicPr>
        <p:blipFill>
          <a:blip r:embed="rId3" cstate="print"/>
          <a:srcRect/>
          <a:stretch>
            <a:fillRect/>
          </a:stretch>
        </p:blipFill>
        <p:spPr bwMode="auto">
          <a:xfrm rot="16200000">
            <a:off x="5083504" y="2962473"/>
            <a:ext cx="622169" cy="183622"/>
          </a:xfrm>
          <a:prstGeom prst="rect">
            <a:avLst/>
          </a:prstGeom>
          <a:noFill/>
          <a:ln w="9525">
            <a:noFill/>
            <a:miter lim="800000"/>
            <a:headEnd/>
            <a:tailEnd/>
          </a:ln>
        </p:spPr>
      </p:pic>
      <p:pic>
        <p:nvPicPr>
          <p:cNvPr id="83" name="Picture 25" descr="MCj03319470000[1]"/>
          <p:cNvPicPr>
            <a:picLocks noChangeAspect="1" noChangeArrowheads="1"/>
          </p:cNvPicPr>
          <p:nvPr/>
        </p:nvPicPr>
        <p:blipFill>
          <a:blip r:embed="rId3" cstate="print"/>
          <a:srcRect/>
          <a:stretch>
            <a:fillRect/>
          </a:stretch>
        </p:blipFill>
        <p:spPr bwMode="auto">
          <a:xfrm rot="16200000">
            <a:off x="5114727" y="4029273"/>
            <a:ext cx="622169" cy="183622"/>
          </a:xfrm>
          <a:prstGeom prst="rect">
            <a:avLst/>
          </a:prstGeom>
          <a:noFill/>
          <a:ln w="9525">
            <a:noFill/>
            <a:miter lim="800000"/>
            <a:headEnd/>
            <a:tailEnd/>
          </a:ln>
        </p:spPr>
      </p:pic>
      <p:pic>
        <p:nvPicPr>
          <p:cNvPr id="84" name="Picture 25" descr="MCj03319470000[1]"/>
          <p:cNvPicPr>
            <a:picLocks noChangeAspect="1" noChangeArrowheads="1"/>
          </p:cNvPicPr>
          <p:nvPr/>
        </p:nvPicPr>
        <p:blipFill>
          <a:blip r:embed="rId3" cstate="print"/>
          <a:srcRect/>
          <a:stretch>
            <a:fillRect/>
          </a:stretch>
        </p:blipFill>
        <p:spPr bwMode="auto">
          <a:xfrm rot="16200000">
            <a:off x="5342511" y="3572889"/>
            <a:ext cx="287782" cy="152403"/>
          </a:xfrm>
          <a:prstGeom prst="rect">
            <a:avLst/>
          </a:prstGeom>
          <a:noFill/>
          <a:ln w="9525">
            <a:noFill/>
            <a:miter lim="800000"/>
            <a:headEnd/>
            <a:tailEnd/>
          </a:ln>
        </p:spPr>
      </p:pic>
      <p:pic>
        <p:nvPicPr>
          <p:cNvPr id="85" name="Picture 25" descr="MCj03319470000[1]"/>
          <p:cNvPicPr>
            <a:picLocks noChangeAspect="1" noChangeArrowheads="1"/>
          </p:cNvPicPr>
          <p:nvPr/>
        </p:nvPicPr>
        <p:blipFill>
          <a:blip r:embed="rId3" cstate="print"/>
          <a:srcRect/>
          <a:stretch>
            <a:fillRect/>
          </a:stretch>
        </p:blipFill>
        <p:spPr bwMode="auto">
          <a:xfrm rot="16200000">
            <a:off x="4504311" y="5325489"/>
            <a:ext cx="287782" cy="152403"/>
          </a:xfrm>
          <a:prstGeom prst="rect">
            <a:avLst/>
          </a:prstGeom>
          <a:noFill/>
          <a:ln w="9525">
            <a:noFill/>
            <a:miter lim="800000"/>
            <a:headEnd/>
            <a:tailEnd/>
          </a:ln>
        </p:spPr>
      </p:pic>
      <p:pic>
        <p:nvPicPr>
          <p:cNvPr id="86" name="Picture 25" descr="MCj03319470000[1]"/>
          <p:cNvPicPr>
            <a:picLocks noChangeAspect="1" noChangeArrowheads="1"/>
          </p:cNvPicPr>
          <p:nvPr/>
        </p:nvPicPr>
        <p:blipFill>
          <a:blip r:embed="rId3" cstate="print"/>
          <a:srcRect/>
          <a:stretch>
            <a:fillRect/>
          </a:stretch>
        </p:blipFill>
        <p:spPr bwMode="auto">
          <a:xfrm rot="13113036">
            <a:off x="4959607" y="5341006"/>
            <a:ext cx="287782" cy="152403"/>
          </a:xfrm>
          <a:prstGeom prst="rect">
            <a:avLst/>
          </a:prstGeom>
          <a:noFill/>
          <a:ln w="9525">
            <a:noFill/>
            <a:miter lim="800000"/>
            <a:headEnd/>
            <a:tailEnd/>
          </a:ln>
        </p:spPr>
      </p:pic>
      <p:pic>
        <p:nvPicPr>
          <p:cNvPr id="87" name="Picture 25" descr="MCj03319470000[1]"/>
          <p:cNvPicPr>
            <a:picLocks noChangeAspect="1" noChangeArrowheads="1"/>
          </p:cNvPicPr>
          <p:nvPr/>
        </p:nvPicPr>
        <p:blipFill>
          <a:blip r:embed="rId3" cstate="print"/>
          <a:srcRect/>
          <a:stretch>
            <a:fillRect/>
          </a:stretch>
        </p:blipFill>
        <p:spPr bwMode="auto">
          <a:xfrm rot="12504957">
            <a:off x="4743325" y="5240892"/>
            <a:ext cx="287782" cy="152403"/>
          </a:xfrm>
          <a:prstGeom prst="rect">
            <a:avLst/>
          </a:prstGeom>
          <a:noFill/>
          <a:ln w="9525">
            <a:noFill/>
            <a:miter lim="800000"/>
            <a:headEnd/>
            <a:tailEnd/>
          </a:ln>
        </p:spPr>
      </p:pic>
      <p:pic>
        <p:nvPicPr>
          <p:cNvPr id="88" name="Picture 25" descr="MCj03319470000[1]"/>
          <p:cNvPicPr>
            <a:picLocks noChangeAspect="1" noChangeArrowheads="1"/>
          </p:cNvPicPr>
          <p:nvPr/>
        </p:nvPicPr>
        <p:blipFill>
          <a:blip r:embed="rId3" cstate="print"/>
          <a:srcRect/>
          <a:stretch>
            <a:fillRect/>
          </a:stretch>
        </p:blipFill>
        <p:spPr bwMode="auto">
          <a:xfrm rot="12504957">
            <a:off x="5276725" y="4707492"/>
            <a:ext cx="287782" cy="152403"/>
          </a:xfrm>
          <a:prstGeom prst="rect">
            <a:avLst/>
          </a:prstGeom>
          <a:noFill/>
          <a:ln w="9525">
            <a:noFill/>
            <a:miter lim="800000"/>
            <a:headEnd/>
            <a:tailEnd/>
          </a:ln>
        </p:spPr>
      </p:pic>
      <p:pic>
        <p:nvPicPr>
          <p:cNvPr id="89" name="Picture 25" descr="MCj03319470000[1]"/>
          <p:cNvPicPr>
            <a:picLocks noChangeAspect="1" noChangeArrowheads="1"/>
          </p:cNvPicPr>
          <p:nvPr/>
        </p:nvPicPr>
        <p:blipFill>
          <a:blip r:embed="rId3" cstate="print"/>
          <a:srcRect/>
          <a:stretch>
            <a:fillRect/>
          </a:stretch>
        </p:blipFill>
        <p:spPr bwMode="auto">
          <a:xfrm rot="13720240">
            <a:off x="5048125" y="4577973"/>
            <a:ext cx="287782" cy="152403"/>
          </a:xfrm>
          <a:prstGeom prst="rect">
            <a:avLst/>
          </a:prstGeom>
          <a:noFill/>
          <a:ln w="9525">
            <a:noFill/>
            <a:miter lim="800000"/>
            <a:headEnd/>
            <a:tailEnd/>
          </a:ln>
        </p:spPr>
      </p:pic>
      <p:pic>
        <p:nvPicPr>
          <p:cNvPr id="90" name="Picture 25" descr="MCj03319470000[1]"/>
          <p:cNvPicPr>
            <a:picLocks noChangeAspect="1" noChangeArrowheads="1"/>
          </p:cNvPicPr>
          <p:nvPr/>
        </p:nvPicPr>
        <p:blipFill>
          <a:blip r:embed="rId3" cstate="print"/>
          <a:srcRect/>
          <a:stretch>
            <a:fillRect/>
          </a:stretch>
        </p:blipFill>
        <p:spPr bwMode="auto">
          <a:xfrm rot="12504957">
            <a:off x="5124326" y="3793092"/>
            <a:ext cx="287782" cy="152403"/>
          </a:xfrm>
          <a:prstGeom prst="rect">
            <a:avLst/>
          </a:prstGeom>
          <a:noFill/>
          <a:ln w="9525">
            <a:noFill/>
            <a:miter lim="800000"/>
            <a:headEnd/>
            <a:tailEnd/>
          </a:ln>
        </p:spPr>
      </p:pic>
      <p:pic>
        <p:nvPicPr>
          <p:cNvPr id="91" name="Picture 25" descr="MCj03319470000[1]"/>
          <p:cNvPicPr>
            <a:picLocks noChangeAspect="1" noChangeArrowheads="1"/>
          </p:cNvPicPr>
          <p:nvPr/>
        </p:nvPicPr>
        <p:blipFill>
          <a:blip r:embed="rId3" cstate="print"/>
          <a:srcRect/>
          <a:stretch>
            <a:fillRect/>
          </a:stretch>
        </p:blipFill>
        <p:spPr bwMode="auto">
          <a:xfrm rot="12504957">
            <a:off x="5099764" y="3386580"/>
            <a:ext cx="382325" cy="202471"/>
          </a:xfrm>
          <a:prstGeom prst="rect">
            <a:avLst/>
          </a:prstGeom>
          <a:noFill/>
          <a:ln w="9525">
            <a:noFill/>
            <a:miter lim="800000"/>
            <a:headEnd/>
            <a:tailEnd/>
          </a:ln>
        </p:spPr>
      </p:pic>
      <p:pic>
        <p:nvPicPr>
          <p:cNvPr id="92" name="Picture 25" descr="MCj03319470000[1]"/>
          <p:cNvPicPr>
            <a:picLocks noChangeAspect="1" noChangeArrowheads="1"/>
          </p:cNvPicPr>
          <p:nvPr/>
        </p:nvPicPr>
        <p:blipFill>
          <a:blip r:embed="rId3" cstate="print"/>
          <a:srcRect/>
          <a:stretch>
            <a:fillRect/>
          </a:stretch>
        </p:blipFill>
        <p:spPr bwMode="auto">
          <a:xfrm rot="12504957">
            <a:off x="5124326" y="2726292"/>
            <a:ext cx="287782" cy="152403"/>
          </a:xfrm>
          <a:prstGeom prst="rect">
            <a:avLst/>
          </a:prstGeom>
          <a:noFill/>
          <a:ln w="9525">
            <a:noFill/>
            <a:miter lim="800000"/>
            <a:headEnd/>
            <a:tailEnd/>
          </a:ln>
        </p:spPr>
      </p:pic>
      <p:pic>
        <p:nvPicPr>
          <p:cNvPr id="93" name="Picture 25" descr="MCj03319470000[1]"/>
          <p:cNvPicPr>
            <a:picLocks noChangeAspect="1" noChangeArrowheads="1"/>
          </p:cNvPicPr>
          <p:nvPr/>
        </p:nvPicPr>
        <p:blipFill>
          <a:blip r:embed="rId3" cstate="print"/>
          <a:srcRect/>
          <a:stretch>
            <a:fillRect/>
          </a:stretch>
        </p:blipFill>
        <p:spPr bwMode="auto">
          <a:xfrm rot="12504957">
            <a:off x="6267325" y="1811893"/>
            <a:ext cx="287782" cy="152403"/>
          </a:xfrm>
          <a:prstGeom prst="rect">
            <a:avLst/>
          </a:prstGeom>
          <a:noFill/>
          <a:ln w="9525">
            <a:noFill/>
            <a:miter lim="800000"/>
            <a:headEnd/>
            <a:tailEnd/>
          </a:ln>
        </p:spPr>
      </p:pic>
      <p:pic>
        <p:nvPicPr>
          <p:cNvPr id="94" name="Picture 25" descr="MCj03319470000[1]"/>
          <p:cNvPicPr>
            <a:picLocks noChangeAspect="1" noChangeArrowheads="1"/>
          </p:cNvPicPr>
          <p:nvPr/>
        </p:nvPicPr>
        <p:blipFill>
          <a:blip r:embed="rId3" cstate="print"/>
          <a:srcRect/>
          <a:stretch>
            <a:fillRect/>
          </a:stretch>
        </p:blipFill>
        <p:spPr bwMode="auto">
          <a:xfrm rot="12504957">
            <a:off x="3452817" y="1487772"/>
            <a:ext cx="362156" cy="191790"/>
          </a:xfrm>
          <a:prstGeom prst="rect">
            <a:avLst/>
          </a:prstGeom>
          <a:noFill/>
          <a:ln w="9525">
            <a:noFill/>
            <a:miter lim="800000"/>
            <a:headEnd/>
            <a:tailEnd/>
          </a:ln>
        </p:spPr>
      </p:pic>
      <p:pic>
        <p:nvPicPr>
          <p:cNvPr id="95" name="Picture 25" descr="MCj03319470000[1]"/>
          <p:cNvPicPr>
            <a:picLocks noChangeAspect="1" noChangeArrowheads="1"/>
          </p:cNvPicPr>
          <p:nvPr/>
        </p:nvPicPr>
        <p:blipFill>
          <a:blip r:embed="rId3" cstate="print"/>
          <a:srcRect/>
          <a:stretch>
            <a:fillRect/>
          </a:stretch>
        </p:blipFill>
        <p:spPr bwMode="auto">
          <a:xfrm rot="12504957">
            <a:off x="3757616" y="190794"/>
            <a:ext cx="362156" cy="191790"/>
          </a:xfrm>
          <a:prstGeom prst="rect">
            <a:avLst/>
          </a:prstGeom>
          <a:noFill/>
          <a:ln w="9525">
            <a:noFill/>
            <a:miter lim="800000"/>
            <a:headEnd/>
            <a:tailEnd/>
          </a:ln>
        </p:spPr>
      </p:pic>
      <p:pic>
        <p:nvPicPr>
          <p:cNvPr id="96" name="Picture 25" descr="MCj03319470000[1]"/>
          <p:cNvPicPr>
            <a:picLocks noChangeAspect="1" noChangeArrowheads="1"/>
          </p:cNvPicPr>
          <p:nvPr/>
        </p:nvPicPr>
        <p:blipFill>
          <a:blip r:embed="rId3" cstate="print"/>
          <a:srcRect/>
          <a:stretch>
            <a:fillRect/>
          </a:stretch>
        </p:blipFill>
        <p:spPr bwMode="auto">
          <a:xfrm rot="9055153" flipH="1" flipV="1">
            <a:off x="5356275" y="1823712"/>
            <a:ext cx="339213" cy="179640"/>
          </a:xfrm>
          <a:prstGeom prst="rect">
            <a:avLst/>
          </a:prstGeom>
          <a:noFill/>
          <a:ln w="9525">
            <a:noFill/>
            <a:miter lim="800000"/>
            <a:headEnd/>
            <a:tailEnd/>
          </a:ln>
        </p:spPr>
      </p:pic>
      <p:pic>
        <p:nvPicPr>
          <p:cNvPr id="97" name="Picture 25" descr="MCj03319470000[1]"/>
          <p:cNvPicPr>
            <a:picLocks noChangeAspect="1" noChangeArrowheads="1"/>
          </p:cNvPicPr>
          <p:nvPr/>
        </p:nvPicPr>
        <p:blipFill>
          <a:blip r:embed="rId3" cstate="print"/>
          <a:srcRect/>
          <a:stretch>
            <a:fillRect/>
          </a:stretch>
        </p:blipFill>
        <p:spPr bwMode="auto">
          <a:xfrm rot="9055153" flipH="1" flipV="1">
            <a:off x="2765476" y="3500113"/>
            <a:ext cx="339213" cy="179640"/>
          </a:xfrm>
          <a:prstGeom prst="rect">
            <a:avLst/>
          </a:prstGeom>
          <a:noFill/>
          <a:ln w="9525">
            <a:noFill/>
            <a:miter lim="800000"/>
            <a:headEnd/>
            <a:tailEnd/>
          </a:ln>
        </p:spPr>
      </p:pic>
      <p:pic>
        <p:nvPicPr>
          <p:cNvPr id="98" name="Picture 25" descr="MCj03319470000[1]"/>
          <p:cNvPicPr>
            <a:picLocks noChangeAspect="1" noChangeArrowheads="1"/>
          </p:cNvPicPr>
          <p:nvPr/>
        </p:nvPicPr>
        <p:blipFill>
          <a:blip r:embed="rId3" cstate="print"/>
          <a:srcRect/>
          <a:stretch>
            <a:fillRect/>
          </a:stretch>
        </p:blipFill>
        <p:spPr bwMode="auto">
          <a:xfrm rot="9055153" flipH="1" flipV="1">
            <a:off x="3070275" y="3347713"/>
            <a:ext cx="339213" cy="179640"/>
          </a:xfrm>
          <a:prstGeom prst="rect">
            <a:avLst/>
          </a:prstGeom>
          <a:noFill/>
          <a:ln w="9525">
            <a:noFill/>
            <a:miter lim="800000"/>
            <a:headEnd/>
            <a:tailEnd/>
          </a:ln>
        </p:spPr>
      </p:pic>
      <p:pic>
        <p:nvPicPr>
          <p:cNvPr id="99" name="Picture 25" descr="MCj03319470000[1]"/>
          <p:cNvPicPr>
            <a:picLocks noChangeAspect="1" noChangeArrowheads="1"/>
          </p:cNvPicPr>
          <p:nvPr/>
        </p:nvPicPr>
        <p:blipFill>
          <a:blip r:embed="rId3" cstate="print"/>
          <a:srcRect/>
          <a:stretch>
            <a:fillRect/>
          </a:stretch>
        </p:blipFill>
        <p:spPr bwMode="auto">
          <a:xfrm rot="9055153" flipH="1" flipV="1">
            <a:off x="3298876" y="3195312"/>
            <a:ext cx="339213" cy="179640"/>
          </a:xfrm>
          <a:prstGeom prst="rect">
            <a:avLst/>
          </a:prstGeom>
          <a:noFill/>
          <a:ln w="9525">
            <a:noFill/>
            <a:miter lim="800000"/>
            <a:headEnd/>
            <a:tailEnd/>
          </a:ln>
        </p:spPr>
      </p:pic>
      <p:pic>
        <p:nvPicPr>
          <p:cNvPr id="100" name="Picture 25" descr="MCj03319470000[1]"/>
          <p:cNvPicPr>
            <a:picLocks noChangeAspect="1" noChangeArrowheads="1"/>
          </p:cNvPicPr>
          <p:nvPr/>
        </p:nvPicPr>
        <p:blipFill>
          <a:blip r:embed="rId3" cstate="print"/>
          <a:srcRect/>
          <a:stretch>
            <a:fillRect/>
          </a:stretch>
        </p:blipFill>
        <p:spPr bwMode="auto">
          <a:xfrm rot="9055153" flipH="1" flipV="1">
            <a:off x="3527475" y="2966713"/>
            <a:ext cx="339213" cy="179640"/>
          </a:xfrm>
          <a:prstGeom prst="rect">
            <a:avLst/>
          </a:prstGeom>
          <a:noFill/>
          <a:ln w="9525">
            <a:noFill/>
            <a:miter lim="800000"/>
            <a:headEnd/>
            <a:tailEnd/>
          </a:ln>
        </p:spPr>
      </p:pic>
      <p:pic>
        <p:nvPicPr>
          <p:cNvPr id="101" name="Picture 25" descr="MCj03319470000[1]"/>
          <p:cNvPicPr>
            <a:picLocks noChangeAspect="1" noChangeArrowheads="1"/>
          </p:cNvPicPr>
          <p:nvPr/>
        </p:nvPicPr>
        <p:blipFill>
          <a:blip r:embed="rId3" cstate="print"/>
          <a:srcRect/>
          <a:stretch>
            <a:fillRect/>
          </a:stretch>
        </p:blipFill>
        <p:spPr bwMode="auto">
          <a:xfrm rot="9055153" flipH="1" flipV="1">
            <a:off x="3756075" y="2814313"/>
            <a:ext cx="339213" cy="179640"/>
          </a:xfrm>
          <a:prstGeom prst="rect">
            <a:avLst/>
          </a:prstGeom>
          <a:noFill/>
          <a:ln w="9525">
            <a:noFill/>
            <a:miter lim="800000"/>
            <a:headEnd/>
            <a:tailEnd/>
          </a:ln>
        </p:spPr>
      </p:pic>
      <p:pic>
        <p:nvPicPr>
          <p:cNvPr id="102" name="Picture 25" descr="MCj03319470000[1]"/>
          <p:cNvPicPr>
            <a:picLocks noChangeAspect="1" noChangeArrowheads="1"/>
          </p:cNvPicPr>
          <p:nvPr/>
        </p:nvPicPr>
        <p:blipFill>
          <a:blip r:embed="rId3" cstate="print"/>
          <a:srcRect/>
          <a:stretch>
            <a:fillRect/>
          </a:stretch>
        </p:blipFill>
        <p:spPr bwMode="auto">
          <a:xfrm rot="9055153" flipH="1" flipV="1">
            <a:off x="3908475" y="2585712"/>
            <a:ext cx="339213" cy="179640"/>
          </a:xfrm>
          <a:prstGeom prst="rect">
            <a:avLst/>
          </a:prstGeom>
          <a:noFill/>
          <a:ln w="9525">
            <a:noFill/>
            <a:miter lim="800000"/>
            <a:headEnd/>
            <a:tailEnd/>
          </a:ln>
        </p:spPr>
      </p:pic>
      <p:pic>
        <p:nvPicPr>
          <p:cNvPr id="103" name="Picture 25" descr="MCj03319470000[1]"/>
          <p:cNvPicPr>
            <a:picLocks noChangeAspect="1" noChangeArrowheads="1"/>
          </p:cNvPicPr>
          <p:nvPr/>
        </p:nvPicPr>
        <p:blipFill>
          <a:blip r:embed="rId3" cstate="print"/>
          <a:srcRect/>
          <a:stretch>
            <a:fillRect/>
          </a:stretch>
        </p:blipFill>
        <p:spPr bwMode="auto">
          <a:xfrm rot="9871559" flipH="1" flipV="1">
            <a:off x="4137074" y="2509513"/>
            <a:ext cx="339213" cy="179640"/>
          </a:xfrm>
          <a:prstGeom prst="rect">
            <a:avLst/>
          </a:prstGeom>
          <a:noFill/>
          <a:ln w="9525">
            <a:noFill/>
            <a:miter lim="800000"/>
            <a:headEnd/>
            <a:tailEnd/>
          </a:ln>
        </p:spPr>
      </p:pic>
      <p:pic>
        <p:nvPicPr>
          <p:cNvPr id="104" name="Picture 25" descr="MCj03319470000[1]"/>
          <p:cNvPicPr>
            <a:picLocks noChangeAspect="1" noChangeArrowheads="1"/>
          </p:cNvPicPr>
          <p:nvPr/>
        </p:nvPicPr>
        <p:blipFill>
          <a:blip r:embed="rId3" cstate="print"/>
          <a:srcRect/>
          <a:stretch>
            <a:fillRect/>
          </a:stretch>
        </p:blipFill>
        <p:spPr bwMode="auto">
          <a:xfrm rot="9055153" flipH="1" flipV="1">
            <a:off x="5127674" y="1976113"/>
            <a:ext cx="339213" cy="179640"/>
          </a:xfrm>
          <a:prstGeom prst="rect">
            <a:avLst/>
          </a:prstGeom>
          <a:noFill/>
          <a:ln w="9525">
            <a:noFill/>
            <a:miter lim="800000"/>
            <a:headEnd/>
            <a:tailEnd/>
          </a:ln>
        </p:spPr>
      </p:pic>
      <p:pic>
        <p:nvPicPr>
          <p:cNvPr id="105" name="Picture 25" descr="MCj03319470000[1]"/>
          <p:cNvPicPr>
            <a:picLocks noChangeAspect="1" noChangeArrowheads="1"/>
          </p:cNvPicPr>
          <p:nvPr/>
        </p:nvPicPr>
        <p:blipFill>
          <a:blip r:embed="rId3" cstate="print"/>
          <a:srcRect/>
          <a:stretch>
            <a:fillRect/>
          </a:stretch>
        </p:blipFill>
        <p:spPr bwMode="auto">
          <a:xfrm rot="9871559" flipH="1" flipV="1">
            <a:off x="4437416" y="2480395"/>
            <a:ext cx="339213" cy="179640"/>
          </a:xfrm>
          <a:prstGeom prst="rect">
            <a:avLst/>
          </a:prstGeom>
          <a:noFill/>
          <a:ln w="9525">
            <a:noFill/>
            <a:miter lim="800000"/>
            <a:headEnd/>
            <a:tailEnd/>
          </a:ln>
        </p:spPr>
      </p:pic>
      <p:pic>
        <p:nvPicPr>
          <p:cNvPr id="106" name="Picture 25" descr="MCj03319470000[1]"/>
          <p:cNvPicPr>
            <a:picLocks noChangeAspect="1" noChangeArrowheads="1"/>
          </p:cNvPicPr>
          <p:nvPr/>
        </p:nvPicPr>
        <p:blipFill>
          <a:blip r:embed="rId3" cstate="print"/>
          <a:srcRect/>
          <a:stretch>
            <a:fillRect/>
          </a:stretch>
        </p:blipFill>
        <p:spPr bwMode="auto">
          <a:xfrm rot="9871559" flipH="1" flipV="1">
            <a:off x="4742216" y="2480395"/>
            <a:ext cx="339213" cy="179640"/>
          </a:xfrm>
          <a:prstGeom prst="rect">
            <a:avLst/>
          </a:prstGeom>
          <a:noFill/>
          <a:ln w="9525">
            <a:noFill/>
            <a:miter lim="800000"/>
            <a:headEnd/>
            <a:tailEnd/>
          </a:ln>
        </p:spPr>
      </p:pic>
      <p:pic>
        <p:nvPicPr>
          <p:cNvPr id="108" name="Picture 25" descr="MCj03319470000[1]"/>
          <p:cNvPicPr>
            <a:picLocks noChangeAspect="1" noChangeArrowheads="1"/>
          </p:cNvPicPr>
          <p:nvPr/>
        </p:nvPicPr>
        <p:blipFill>
          <a:blip r:embed="rId3" cstate="print"/>
          <a:srcRect/>
          <a:stretch>
            <a:fillRect/>
          </a:stretch>
        </p:blipFill>
        <p:spPr bwMode="auto">
          <a:xfrm rot="9871559" flipH="1" flipV="1">
            <a:off x="4818416" y="3547196"/>
            <a:ext cx="339213" cy="179640"/>
          </a:xfrm>
          <a:prstGeom prst="rect">
            <a:avLst/>
          </a:prstGeom>
          <a:noFill/>
          <a:ln w="9525">
            <a:noFill/>
            <a:miter lim="800000"/>
            <a:headEnd/>
            <a:tailEnd/>
          </a:ln>
        </p:spPr>
      </p:pic>
      <p:pic>
        <p:nvPicPr>
          <p:cNvPr id="109" name="Picture 25" descr="MCj03319470000[1]"/>
          <p:cNvPicPr>
            <a:picLocks noChangeAspect="1" noChangeArrowheads="1"/>
          </p:cNvPicPr>
          <p:nvPr/>
        </p:nvPicPr>
        <p:blipFill>
          <a:blip r:embed="rId3" cstate="print"/>
          <a:srcRect/>
          <a:stretch>
            <a:fillRect/>
          </a:stretch>
        </p:blipFill>
        <p:spPr bwMode="auto">
          <a:xfrm rot="9871559" flipH="1" flipV="1">
            <a:off x="3980216" y="5071195"/>
            <a:ext cx="339213" cy="179640"/>
          </a:xfrm>
          <a:prstGeom prst="rect">
            <a:avLst/>
          </a:prstGeom>
          <a:noFill/>
          <a:ln w="9525">
            <a:noFill/>
            <a:miter lim="800000"/>
            <a:headEnd/>
            <a:tailEnd/>
          </a:ln>
        </p:spPr>
      </p:pic>
      <p:pic>
        <p:nvPicPr>
          <p:cNvPr id="110" name="Picture 25" descr="MCj03319470000[1]"/>
          <p:cNvPicPr>
            <a:picLocks noChangeAspect="1" noChangeArrowheads="1"/>
          </p:cNvPicPr>
          <p:nvPr/>
        </p:nvPicPr>
        <p:blipFill>
          <a:blip r:embed="rId3" cstate="print"/>
          <a:srcRect/>
          <a:stretch>
            <a:fillRect/>
          </a:stretch>
        </p:blipFill>
        <p:spPr bwMode="auto">
          <a:xfrm rot="9871559" flipH="1" flipV="1">
            <a:off x="4208816" y="4918795"/>
            <a:ext cx="339213" cy="179640"/>
          </a:xfrm>
          <a:prstGeom prst="rect">
            <a:avLst/>
          </a:prstGeom>
          <a:noFill/>
          <a:ln w="9525">
            <a:noFill/>
            <a:miter lim="800000"/>
            <a:headEnd/>
            <a:tailEnd/>
          </a:ln>
        </p:spPr>
      </p:pic>
      <p:pic>
        <p:nvPicPr>
          <p:cNvPr id="111" name="Picture 25" descr="MCj03319470000[1]"/>
          <p:cNvPicPr>
            <a:picLocks noChangeAspect="1" noChangeArrowheads="1"/>
          </p:cNvPicPr>
          <p:nvPr/>
        </p:nvPicPr>
        <p:blipFill>
          <a:blip r:embed="rId3" cstate="print"/>
          <a:srcRect/>
          <a:stretch>
            <a:fillRect/>
          </a:stretch>
        </p:blipFill>
        <p:spPr bwMode="auto">
          <a:xfrm rot="9871559" flipH="1" flipV="1">
            <a:off x="4361216" y="4842596"/>
            <a:ext cx="339213" cy="179640"/>
          </a:xfrm>
          <a:prstGeom prst="rect">
            <a:avLst/>
          </a:prstGeom>
          <a:noFill/>
          <a:ln w="9525">
            <a:noFill/>
            <a:miter lim="800000"/>
            <a:headEnd/>
            <a:tailEnd/>
          </a:ln>
        </p:spPr>
      </p:pic>
      <p:pic>
        <p:nvPicPr>
          <p:cNvPr id="112" name="Picture 25" descr="MCj03319470000[1]"/>
          <p:cNvPicPr>
            <a:picLocks noChangeAspect="1" noChangeArrowheads="1"/>
          </p:cNvPicPr>
          <p:nvPr/>
        </p:nvPicPr>
        <p:blipFill>
          <a:blip r:embed="rId3" cstate="print"/>
          <a:srcRect/>
          <a:stretch>
            <a:fillRect/>
          </a:stretch>
        </p:blipFill>
        <p:spPr bwMode="auto">
          <a:xfrm rot="9871559" flipH="1" flipV="1">
            <a:off x="4361216" y="5528396"/>
            <a:ext cx="339213" cy="179640"/>
          </a:xfrm>
          <a:prstGeom prst="rect">
            <a:avLst/>
          </a:prstGeom>
          <a:noFill/>
          <a:ln w="9525">
            <a:noFill/>
            <a:miter lim="800000"/>
            <a:headEnd/>
            <a:tailEnd/>
          </a:ln>
        </p:spPr>
      </p:pic>
      <p:pic>
        <p:nvPicPr>
          <p:cNvPr id="113" name="Picture 25" descr="MCj03319470000[1]"/>
          <p:cNvPicPr>
            <a:picLocks noChangeAspect="1" noChangeArrowheads="1"/>
          </p:cNvPicPr>
          <p:nvPr/>
        </p:nvPicPr>
        <p:blipFill>
          <a:blip r:embed="rId3" cstate="print"/>
          <a:srcRect/>
          <a:stretch>
            <a:fillRect/>
          </a:stretch>
        </p:blipFill>
        <p:spPr bwMode="auto">
          <a:xfrm rot="9871559" flipH="1" flipV="1">
            <a:off x="4742216" y="4385395"/>
            <a:ext cx="339213" cy="179640"/>
          </a:xfrm>
          <a:prstGeom prst="rect">
            <a:avLst/>
          </a:prstGeom>
          <a:noFill/>
          <a:ln w="9525">
            <a:noFill/>
            <a:miter lim="800000"/>
            <a:headEnd/>
            <a:tailEnd/>
          </a:ln>
        </p:spPr>
      </p:pic>
      <p:pic>
        <p:nvPicPr>
          <p:cNvPr id="114" name="Picture 25" descr="MCj03319470000[1]"/>
          <p:cNvPicPr>
            <a:picLocks noChangeAspect="1" noChangeArrowheads="1"/>
          </p:cNvPicPr>
          <p:nvPr/>
        </p:nvPicPr>
        <p:blipFill>
          <a:blip r:embed="rId3" cstate="print"/>
          <a:srcRect/>
          <a:stretch>
            <a:fillRect/>
          </a:stretch>
        </p:blipFill>
        <p:spPr bwMode="auto">
          <a:xfrm rot="16200000">
            <a:off x="4504311" y="5096889"/>
            <a:ext cx="287782" cy="152403"/>
          </a:xfrm>
          <a:prstGeom prst="rect">
            <a:avLst/>
          </a:prstGeom>
          <a:noFill/>
          <a:ln w="9525">
            <a:noFill/>
            <a:miter lim="800000"/>
            <a:headEnd/>
            <a:tailEnd/>
          </a:ln>
        </p:spPr>
      </p:pic>
      <p:pic>
        <p:nvPicPr>
          <p:cNvPr id="115" name="Picture 25" descr="MCj03319470000[1]"/>
          <p:cNvPicPr>
            <a:picLocks noChangeAspect="1" noChangeArrowheads="1"/>
          </p:cNvPicPr>
          <p:nvPr/>
        </p:nvPicPr>
        <p:blipFill>
          <a:blip r:embed="rId3" cstate="print"/>
          <a:srcRect/>
          <a:stretch>
            <a:fillRect/>
          </a:stretch>
        </p:blipFill>
        <p:spPr bwMode="auto">
          <a:xfrm rot="16200000">
            <a:off x="4504311" y="4868289"/>
            <a:ext cx="287782" cy="152403"/>
          </a:xfrm>
          <a:prstGeom prst="rect">
            <a:avLst/>
          </a:prstGeom>
          <a:noFill/>
          <a:ln w="9525">
            <a:noFill/>
            <a:miter lim="800000"/>
            <a:headEnd/>
            <a:tailEnd/>
          </a:ln>
        </p:spPr>
      </p:pic>
      <p:pic>
        <p:nvPicPr>
          <p:cNvPr id="116" name="Picture 25" descr="MCj03319470000[1]"/>
          <p:cNvPicPr>
            <a:picLocks noChangeAspect="1" noChangeArrowheads="1"/>
          </p:cNvPicPr>
          <p:nvPr/>
        </p:nvPicPr>
        <p:blipFill>
          <a:blip r:embed="rId3" cstate="print"/>
          <a:srcRect/>
          <a:stretch>
            <a:fillRect/>
          </a:stretch>
        </p:blipFill>
        <p:spPr bwMode="auto">
          <a:xfrm rot="17131881">
            <a:off x="4497582" y="4598733"/>
            <a:ext cx="348402" cy="184506"/>
          </a:xfrm>
          <a:prstGeom prst="rect">
            <a:avLst/>
          </a:prstGeom>
          <a:noFill/>
          <a:ln w="9525">
            <a:noFill/>
            <a:miter lim="800000"/>
            <a:headEnd/>
            <a:tailEnd/>
          </a:ln>
        </p:spPr>
      </p:pic>
      <p:pic>
        <p:nvPicPr>
          <p:cNvPr id="117" name="Picture 25" descr="MCj03319470000[1]"/>
          <p:cNvPicPr>
            <a:picLocks noChangeAspect="1" noChangeArrowheads="1"/>
          </p:cNvPicPr>
          <p:nvPr/>
        </p:nvPicPr>
        <p:blipFill>
          <a:blip r:embed="rId3" cstate="print"/>
          <a:srcRect/>
          <a:stretch>
            <a:fillRect/>
          </a:stretch>
        </p:blipFill>
        <p:spPr bwMode="auto">
          <a:xfrm rot="16200000">
            <a:off x="4961507" y="4334889"/>
            <a:ext cx="287782" cy="152403"/>
          </a:xfrm>
          <a:prstGeom prst="rect">
            <a:avLst/>
          </a:prstGeom>
          <a:noFill/>
          <a:ln w="9525">
            <a:noFill/>
            <a:miter lim="800000"/>
            <a:headEnd/>
            <a:tailEnd/>
          </a:ln>
        </p:spPr>
      </p:pic>
      <p:pic>
        <p:nvPicPr>
          <p:cNvPr id="118" name="Picture 25" descr="MCj03319470000[1]"/>
          <p:cNvPicPr>
            <a:picLocks noChangeAspect="1" noChangeArrowheads="1"/>
          </p:cNvPicPr>
          <p:nvPr/>
        </p:nvPicPr>
        <p:blipFill>
          <a:blip r:embed="rId3" cstate="print"/>
          <a:srcRect/>
          <a:stretch>
            <a:fillRect/>
          </a:stretch>
        </p:blipFill>
        <p:spPr bwMode="auto">
          <a:xfrm rot="16200000">
            <a:off x="4961511" y="4106289"/>
            <a:ext cx="287782" cy="152403"/>
          </a:xfrm>
          <a:prstGeom prst="rect">
            <a:avLst/>
          </a:prstGeom>
          <a:noFill/>
          <a:ln w="9525">
            <a:noFill/>
            <a:miter lim="800000"/>
            <a:headEnd/>
            <a:tailEnd/>
          </a:ln>
        </p:spPr>
      </p:pic>
      <p:pic>
        <p:nvPicPr>
          <p:cNvPr id="119" name="Picture 25" descr="MCj03319470000[1]"/>
          <p:cNvPicPr>
            <a:picLocks noChangeAspect="1" noChangeArrowheads="1"/>
          </p:cNvPicPr>
          <p:nvPr/>
        </p:nvPicPr>
        <p:blipFill>
          <a:blip r:embed="rId3" cstate="print"/>
          <a:srcRect/>
          <a:stretch>
            <a:fillRect/>
          </a:stretch>
        </p:blipFill>
        <p:spPr bwMode="auto">
          <a:xfrm rot="16200000">
            <a:off x="4961511" y="3877689"/>
            <a:ext cx="287782" cy="152403"/>
          </a:xfrm>
          <a:prstGeom prst="rect">
            <a:avLst/>
          </a:prstGeom>
          <a:noFill/>
          <a:ln w="9525">
            <a:noFill/>
            <a:miter lim="800000"/>
            <a:headEnd/>
            <a:tailEnd/>
          </a:ln>
        </p:spPr>
      </p:pic>
      <p:pic>
        <p:nvPicPr>
          <p:cNvPr id="120" name="Picture 25" descr="MCj03319470000[1]"/>
          <p:cNvPicPr>
            <a:picLocks noChangeAspect="1" noChangeArrowheads="1"/>
          </p:cNvPicPr>
          <p:nvPr/>
        </p:nvPicPr>
        <p:blipFill>
          <a:blip r:embed="rId3" cstate="print"/>
          <a:srcRect/>
          <a:stretch>
            <a:fillRect/>
          </a:stretch>
        </p:blipFill>
        <p:spPr bwMode="auto">
          <a:xfrm rot="16200000">
            <a:off x="4961511" y="3649089"/>
            <a:ext cx="287782" cy="152403"/>
          </a:xfrm>
          <a:prstGeom prst="rect">
            <a:avLst/>
          </a:prstGeom>
          <a:noFill/>
          <a:ln w="9525">
            <a:noFill/>
            <a:miter lim="800000"/>
            <a:headEnd/>
            <a:tailEnd/>
          </a:ln>
        </p:spPr>
      </p:pic>
      <p:pic>
        <p:nvPicPr>
          <p:cNvPr id="121" name="Picture 25" descr="MCj03319470000[1]"/>
          <p:cNvPicPr>
            <a:picLocks noChangeAspect="1" noChangeArrowheads="1"/>
          </p:cNvPicPr>
          <p:nvPr/>
        </p:nvPicPr>
        <p:blipFill>
          <a:blip r:embed="rId3" cstate="print"/>
          <a:srcRect/>
          <a:stretch>
            <a:fillRect/>
          </a:stretch>
        </p:blipFill>
        <p:spPr bwMode="auto">
          <a:xfrm rot="16200000">
            <a:off x="4961511" y="2810889"/>
            <a:ext cx="287782" cy="152403"/>
          </a:xfrm>
          <a:prstGeom prst="rect">
            <a:avLst/>
          </a:prstGeom>
          <a:noFill/>
          <a:ln w="9525">
            <a:noFill/>
            <a:miter lim="800000"/>
            <a:headEnd/>
            <a:tailEnd/>
          </a:ln>
        </p:spPr>
      </p:pic>
      <p:pic>
        <p:nvPicPr>
          <p:cNvPr id="122" name="Picture 25" descr="MCj03319470000[1]"/>
          <p:cNvPicPr>
            <a:picLocks noChangeAspect="1" noChangeArrowheads="1"/>
          </p:cNvPicPr>
          <p:nvPr/>
        </p:nvPicPr>
        <p:blipFill>
          <a:blip r:embed="rId3" cstate="print"/>
          <a:srcRect/>
          <a:stretch>
            <a:fillRect/>
          </a:stretch>
        </p:blipFill>
        <p:spPr bwMode="auto">
          <a:xfrm rot="16200000">
            <a:off x="4961511" y="3115689"/>
            <a:ext cx="287782" cy="152403"/>
          </a:xfrm>
          <a:prstGeom prst="rect">
            <a:avLst/>
          </a:prstGeom>
          <a:noFill/>
          <a:ln w="9525">
            <a:noFill/>
            <a:miter lim="800000"/>
            <a:headEnd/>
            <a:tailEnd/>
          </a:ln>
        </p:spPr>
      </p:pic>
      <p:pic>
        <p:nvPicPr>
          <p:cNvPr id="123" name="Picture 25" descr="MCj03319470000[1]"/>
          <p:cNvPicPr>
            <a:picLocks noChangeAspect="1" noChangeArrowheads="1"/>
          </p:cNvPicPr>
          <p:nvPr/>
        </p:nvPicPr>
        <p:blipFill>
          <a:blip r:embed="rId3" cstate="print"/>
          <a:srcRect/>
          <a:stretch>
            <a:fillRect/>
          </a:stretch>
        </p:blipFill>
        <p:spPr bwMode="auto">
          <a:xfrm rot="16200000">
            <a:off x="4943588" y="2143014"/>
            <a:ext cx="363982" cy="192753"/>
          </a:xfrm>
          <a:prstGeom prst="rect">
            <a:avLst/>
          </a:prstGeom>
          <a:noFill/>
          <a:ln w="9525">
            <a:noFill/>
            <a:miter lim="800000"/>
            <a:headEnd/>
            <a:tailEnd/>
          </a:ln>
        </p:spPr>
      </p:pic>
      <p:pic>
        <p:nvPicPr>
          <p:cNvPr id="124" name="Picture 25" descr="MCj03319470000[1]"/>
          <p:cNvPicPr>
            <a:picLocks noChangeAspect="1" noChangeArrowheads="1"/>
          </p:cNvPicPr>
          <p:nvPr/>
        </p:nvPicPr>
        <p:blipFill>
          <a:blip r:embed="rId3" cstate="print"/>
          <a:srcRect/>
          <a:stretch>
            <a:fillRect/>
          </a:stretch>
        </p:blipFill>
        <p:spPr bwMode="auto">
          <a:xfrm rot="16200000">
            <a:off x="3285111" y="1210689"/>
            <a:ext cx="287782" cy="152403"/>
          </a:xfrm>
          <a:prstGeom prst="rect">
            <a:avLst/>
          </a:prstGeom>
          <a:noFill/>
          <a:ln w="9525">
            <a:noFill/>
            <a:miter lim="800000"/>
            <a:headEnd/>
            <a:tailEnd/>
          </a:ln>
        </p:spPr>
      </p:pic>
      <p:pic>
        <p:nvPicPr>
          <p:cNvPr id="126" name="Picture 25" descr="MCj03319470000[1]"/>
          <p:cNvPicPr>
            <a:picLocks noChangeAspect="1" noChangeArrowheads="1"/>
          </p:cNvPicPr>
          <p:nvPr/>
        </p:nvPicPr>
        <p:blipFill>
          <a:blip r:embed="rId3" cstate="print"/>
          <a:srcRect/>
          <a:stretch>
            <a:fillRect/>
          </a:stretch>
        </p:blipFill>
        <p:spPr bwMode="auto">
          <a:xfrm rot="16200000">
            <a:off x="3208911" y="982089"/>
            <a:ext cx="287782" cy="152403"/>
          </a:xfrm>
          <a:prstGeom prst="rect">
            <a:avLst/>
          </a:prstGeom>
          <a:noFill/>
          <a:ln w="9525">
            <a:noFill/>
            <a:miter lim="800000"/>
            <a:headEnd/>
            <a:tailEnd/>
          </a:ln>
        </p:spPr>
      </p:pic>
      <p:pic>
        <p:nvPicPr>
          <p:cNvPr id="127" name="Picture 25" descr="MCj03319470000[1]"/>
          <p:cNvPicPr>
            <a:picLocks noChangeAspect="1" noChangeArrowheads="1"/>
          </p:cNvPicPr>
          <p:nvPr/>
        </p:nvPicPr>
        <p:blipFill>
          <a:blip r:embed="rId3" cstate="print"/>
          <a:srcRect/>
          <a:stretch>
            <a:fillRect/>
          </a:stretch>
        </p:blipFill>
        <p:spPr bwMode="auto">
          <a:xfrm rot="9055153" flipH="1" flipV="1">
            <a:off x="5584875" y="1747512"/>
            <a:ext cx="339213" cy="179640"/>
          </a:xfrm>
          <a:prstGeom prst="rect">
            <a:avLst/>
          </a:prstGeom>
          <a:noFill/>
          <a:ln w="9525">
            <a:noFill/>
            <a:miter lim="800000"/>
            <a:headEnd/>
            <a:tailEnd/>
          </a:ln>
        </p:spPr>
      </p:pic>
      <p:pic>
        <p:nvPicPr>
          <p:cNvPr id="128" name="Picture 25" descr="MCj03319470000[1]"/>
          <p:cNvPicPr>
            <a:picLocks noChangeAspect="1" noChangeArrowheads="1"/>
          </p:cNvPicPr>
          <p:nvPr/>
        </p:nvPicPr>
        <p:blipFill>
          <a:blip r:embed="rId3" cstate="print"/>
          <a:srcRect/>
          <a:stretch>
            <a:fillRect/>
          </a:stretch>
        </p:blipFill>
        <p:spPr bwMode="auto">
          <a:xfrm rot="9055153" flipH="1" flipV="1">
            <a:off x="5813474" y="1671313"/>
            <a:ext cx="339213" cy="179640"/>
          </a:xfrm>
          <a:prstGeom prst="rect">
            <a:avLst/>
          </a:prstGeom>
          <a:noFill/>
          <a:ln w="9525">
            <a:noFill/>
            <a:miter lim="800000"/>
            <a:headEnd/>
            <a:tailEnd/>
          </a:ln>
        </p:spPr>
      </p:pic>
      <p:pic>
        <p:nvPicPr>
          <p:cNvPr id="129" name="Picture 25" descr="MCj03319470000[1]"/>
          <p:cNvPicPr>
            <a:picLocks noChangeAspect="1" noChangeArrowheads="1"/>
          </p:cNvPicPr>
          <p:nvPr/>
        </p:nvPicPr>
        <p:blipFill>
          <a:blip r:embed="rId3" cstate="print"/>
          <a:srcRect/>
          <a:stretch>
            <a:fillRect/>
          </a:stretch>
        </p:blipFill>
        <p:spPr bwMode="auto">
          <a:xfrm rot="9055153" flipH="1" flipV="1">
            <a:off x="5965874" y="1671312"/>
            <a:ext cx="339213" cy="179640"/>
          </a:xfrm>
          <a:prstGeom prst="rect">
            <a:avLst/>
          </a:prstGeom>
          <a:noFill/>
          <a:ln w="9525">
            <a:noFill/>
            <a:miter lim="800000"/>
            <a:headEnd/>
            <a:tailEnd/>
          </a:ln>
        </p:spPr>
      </p:pic>
      <p:pic>
        <p:nvPicPr>
          <p:cNvPr id="130" name="Picture 25" descr="MCj03319470000[1]"/>
          <p:cNvPicPr>
            <a:picLocks noChangeAspect="1" noChangeArrowheads="1"/>
          </p:cNvPicPr>
          <p:nvPr/>
        </p:nvPicPr>
        <p:blipFill>
          <a:blip r:embed="rId3" cstate="print"/>
          <a:srcRect/>
          <a:stretch>
            <a:fillRect/>
          </a:stretch>
        </p:blipFill>
        <p:spPr bwMode="auto">
          <a:xfrm rot="16200000">
            <a:off x="6104512" y="1439289"/>
            <a:ext cx="287782" cy="152403"/>
          </a:xfrm>
          <a:prstGeom prst="rect">
            <a:avLst/>
          </a:prstGeom>
          <a:noFill/>
          <a:ln w="9525">
            <a:noFill/>
            <a:miter lim="800000"/>
            <a:headEnd/>
            <a:tailEnd/>
          </a:ln>
        </p:spPr>
      </p:pic>
      <p:pic>
        <p:nvPicPr>
          <p:cNvPr id="131" name="Picture 25" descr="MCj03319470000[1]"/>
          <p:cNvPicPr>
            <a:picLocks noChangeAspect="1" noChangeArrowheads="1"/>
          </p:cNvPicPr>
          <p:nvPr/>
        </p:nvPicPr>
        <p:blipFill>
          <a:blip r:embed="rId3" cstate="print"/>
          <a:srcRect/>
          <a:stretch>
            <a:fillRect/>
          </a:stretch>
        </p:blipFill>
        <p:spPr bwMode="auto">
          <a:xfrm rot="16200000">
            <a:off x="6028311" y="1210689"/>
            <a:ext cx="287782" cy="152403"/>
          </a:xfrm>
          <a:prstGeom prst="rect">
            <a:avLst/>
          </a:prstGeom>
          <a:noFill/>
          <a:ln w="9525">
            <a:noFill/>
            <a:miter lim="800000"/>
            <a:headEnd/>
            <a:tailEnd/>
          </a:ln>
        </p:spPr>
      </p:pic>
      <p:pic>
        <p:nvPicPr>
          <p:cNvPr id="132" name="Picture 25" descr="MCj03319470000[1]"/>
          <p:cNvPicPr>
            <a:picLocks noChangeAspect="1" noChangeArrowheads="1"/>
          </p:cNvPicPr>
          <p:nvPr/>
        </p:nvPicPr>
        <p:blipFill>
          <a:blip r:embed="rId3" cstate="print"/>
          <a:srcRect/>
          <a:stretch>
            <a:fillRect/>
          </a:stretch>
        </p:blipFill>
        <p:spPr bwMode="auto">
          <a:xfrm rot="11743273">
            <a:off x="5886324" y="1049891"/>
            <a:ext cx="287782" cy="152403"/>
          </a:xfrm>
          <a:prstGeom prst="rect">
            <a:avLst/>
          </a:prstGeom>
          <a:noFill/>
          <a:ln w="9525">
            <a:noFill/>
            <a:miter lim="800000"/>
            <a:headEnd/>
            <a:tailEnd/>
          </a:ln>
        </p:spPr>
      </p:pic>
      <p:pic>
        <p:nvPicPr>
          <p:cNvPr id="133" name="Picture 25" descr="MCj03319470000[1]"/>
          <p:cNvPicPr>
            <a:picLocks noChangeAspect="1" noChangeArrowheads="1"/>
          </p:cNvPicPr>
          <p:nvPr/>
        </p:nvPicPr>
        <p:blipFill>
          <a:blip r:embed="rId3" cstate="print"/>
          <a:srcRect/>
          <a:stretch>
            <a:fillRect/>
          </a:stretch>
        </p:blipFill>
        <p:spPr bwMode="auto">
          <a:xfrm rot="11743273">
            <a:off x="5577864" y="1026738"/>
            <a:ext cx="287782" cy="152403"/>
          </a:xfrm>
          <a:prstGeom prst="rect">
            <a:avLst/>
          </a:prstGeom>
          <a:noFill/>
          <a:ln w="9525">
            <a:noFill/>
            <a:miter lim="800000"/>
            <a:headEnd/>
            <a:tailEnd/>
          </a:ln>
        </p:spPr>
      </p:pic>
      <p:pic>
        <p:nvPicPr>
          <p:cNvPr id="134" name="Picture 25" descr="MCj03319470000[1]"/>
          <p:cNvPicPr>
            <a:picLocks noChangeAspect="1" noChangeArrowheads="1"/>
          </p:cNvPicPr>
          <p:nvPr/>
        </p:nvPicPr>
        <p:blipFill>
          <a:blip r:embed="rId3" cstate="print"/>
          <a:srcRect/>
          <a:stretch>
            <a:fillRect/>
          </a:stretch>
        </p:blipFill>
        <p:spPr bwMode="auto">
          <a:xfrm rot="11743273">
            <a:off x="5273064" y="1026738"/>
            <a:ext cx="287782" cy="152403"/>
          </a:xfrm>
          <a:prstGeom prst="rect">
            <a:avLst/>
          </a:prstGeom>
          <a:noFill/>
          <a:ln w="9525">
            <a:noFill/>
            <a:miter lim="800000"/>
            <a:headEnd/>
            <a:tailEnd/>
          </a:ln>
        </p:spPr>
      </p:pic>
      <p:pic>
        <p:nvPicPr>
          <p:cNvPr id="135" name="Picture 25" descr="MCj03319470000[1]"/>
          <p:cNvPicPr>
            <a:picLocks noChangeAspect="1" noChangeArrowheads="1"/>
          </p:cNvPicPr>
          <p:nvPr/>
        </p:nvPicPr>
        <p:blipFill>
          <a:blip r:embed="rId3" cstate="print"/>
          <a:srcRect/>
          <a:stretch>
            <a:fillRect/>
          </a:stretch>
        </p:blipFill>
        <p:spPr bwMode="auto">
          <a:xfrm rot="11743273">
            <a:off x="5044465" y="1026737"/>
            <a:ext cx="287782" cy="152403"/>
          </a:xfrm>
          <a:prstGeom prst="rect">
            <a:avLst/>
          </a:prstGeom>
          <a:noFill/>
          <a:ln w="9525">
            <a:noFill/>
            <a:miter lim="800000"/>
            <a:headEnd/>
            <a:tailEnd/>
          </a:ln>
        </p:spPr>
      </p:pic>
      <p:pic>
        <p:nvPicPr>
          <p:cNvPr id="136" name="Picture 25" descr="MCj03319470000[1]"/>
          <p:cNvPicPr>
            <a:picLocks noChangeAspect="1" noChangeArrowheads="1"/>
          </p:cNvPicPr>
          <p:nvPr/>
        </p:nvPicPr>
        <p:blipFill>
          <a:blip r:embed="rId3" cstate="print"/>
          <a:srcRect/>
          <a:stretch>
            <a:fillRect/>
          </a:stretch>
        </p:blipFill>
        <p:spPr bwMode="auto">
          <a:xfrm rot="11743273">
            <a:off x="4815865" y="1026738"/>
            <a:ext cx="287782" cy="152403"/>
          </a:xfrm>
          <a:prstGeom prst="rect">
            <a:avLst/>
          </a:prstGeom>
          <a:noFill/>
          <a:ln w="9525">
            <a:noFill/>
            <a:miter lim="800000"/>
            <a:headEnd/>
            <a:tailEnd/>
          </a:ln>
        </p:spPr>
      </p:pic>
      <p:pic>
        <p:nvPicPr>
          <p:cNvPr id="137" name="Picture 25" descr="MCj03319470000[1]"/>
          <p:cNvPicPr>
            <a:picLocks noChangeAspect="1" noChangeArrowheads="1"/>
          </p:cNvPicPr>
          <p:nvPr/>
        </p:nvPicPr>
        <p:blipFill>
          <a:blip r:embed="rId3" cstate="print"/>
          <a:srcRect/>
          <a:stretch>
            <a:fillRect/>
          </a:stretch>
        </p:blipFill>
        <p:spPr bwMode="auto">
          <a:xfrm rot="11743273">
            <a:off x="3368065" y="1407738"/>
            <a:ext cx="287782" cy="152403"/>
          </a:xfrm>
          <a:prstGeom prst="rect">
            <a:avLst/>
          </a:prstGeom>
          <a:noFill/>
          <a:ln w="9525">
            <a:noFill/>
            <a:miter lim="800000"/>
            <a:headEnd/>
            <a:tailEnd/>
          </a:ln>
        </p:spPr>
      </p:pic>
      <p:pic>
        <p:nvPicPr>
          <p:cNvPr id="138" name="Picture 25" descr="MCj03319470000[1]"/>
          <p:cNvPicPr>
            <a:picLocks noChangeAspect="1" noChangeArrowheads="1"/>
          </p:cNvPicPr>
          <p:nvPr/>
        </p:nvPicPr>
        <p:blipFill>
          <a:blip r:embed="rId3" cstate="print"/>
          <a:srcRect/>
          <a:stretch>
            <a:fillRect/>
          </a:stretch>
        </p:blipFill>
        <p:spPr bwMode="auto">
          <a:xfrm rot="11743273">
            <a:off x="4358664" y="569539"/>
            <a:ext cx="287782" cy="152403"/>
          </a:xfrm>
          <a:prstGeom prst="rect">
            <a:avLst/>
          </a:prstGeom>
          <a:noFill/>
          <a:ln w="9525">
            <a:noFill/>
            <a:miter lim="800000"/>
            <a:headEnd/>
            <a:tailEnd/>
          </a:ln>
        </p:spPr>
      </p:pic>
      <p:pic>
        <p:nvPicPr>
          <p:cNvPr id="139" name="Picture 25" descr="MCj03319470000[1]"/>
          <p:cNvPicPr>
            <a:picLocks noChangeAspect="1" noChangeArrowheads="1"/>
          </p:cNvPicPr>
          <p:nvPr/>
        </p:nvPicPr>
        <p:blipFill>
          <a:blip r:embed="rId3" cstate="print"/>
          <a:srcRect/>
          <a:stretch>
            <a:fillRect/>
          </a:stretch>
        </p:blipFill>
        <p:spPr bwMode="auto">
          <a:xfrm rot="11743273">
            <a:off x="4130065" y="569538"/>
            <a:ext cx="287782" cy="152403"/>
          </a:xfrm>
          <a:prstGeom prst="rect">
            <a:avLst/>
          </a:prstGeom>
          <a:noFill/>
          <a:ln w="9525">
            <a:noFill/>
            <a:miter lim="800000"/>
            <a:headEnd/>
            <a:tailEnd/>
          </a:ln>
        </p:spPr>
      </p:pic>
      <p:pic>
        <p:nvPicPr>
          <p:cNvPr id="140" name="Picture 25" descr="MCj03319470000[1]"/>
          <p:cNvPicPr>
            <a:picLocks noChangeAspect="1" noChangeArrowheads="1"/>
          </p:cNvPicPr>
          <p:nvPr/>
        </p:nvPicPr>
        <p:blipFill>
          <a:blip r:embed="rId3" cstate="print"/>
          <a:srcRect/>
          <a:stretch>
            <a:fillRect/>
          </a:stretch>
        </p:blipFill>
        <p:spPr bwMode="auto">
          <a:xfrm rot="16200000">
            <a:off x="4656711" y="829689"/>
            <a:ext cx="287782" cy="152403"/>
          </a:xfrm>
          <a:prstGeom prst="rect">
            <a:avLst/>
          </a:prstGeom>
          <a:noFill/>
          <a:ln w="9525">
            <a:noFill/>
            <a:miter lim="800000"/>
            <a:headEnd/>
            <a:tailEnd/>
          </a:ln>
        </p:spPr>
      </p:pic>
      <p:pic>
        <p:nvPicPr>
          <p:cNvPr id="141" name="Picture 25" descr="MCj03319470000[1]"/>
          <p:cNvPicPr>
            <a:picLocks noChangeAspect="1" noChangeArrowheads="1"/>
          </p:cNvPicPr>
          <p:nvPr/>
        </p:nvPicPr>
        <p:blipFill>
          <a:blip r:embed="rId3" cstate="print"/>
          <a:srcRect/>
          <a:stretch>
            <a:fillRect/>
          </a:stretch>
        </p:blipFill>
        <p:spPr bwMode="auto">
          <a:xfrm rot="16200000">
            <a:off x="4656711" y="601089"/>
            <a:ext cx="287782" cy="152403"/>
          </a:xfrm>
          <a:prstGeom prst="rect">
            <a:avLst/>
          </a:prstGeom>
          <a:noFill/>
          <a:ln w="9525">
            <a:noFill/>
            <a:miter lim="800000"/>
            <a:headEnd/>
            <a:tailEnd/>
          </a:ln>
        </p:spPr>
      </p:pic>
      <p:pic>
        <p:nvPicPr>
          <p:cNvPr id="142" name="Picture 25" descr="MCj03319470000[1]"/>
          <p:cNvPicPr>
            <a:picLocks noChangeAspect="1" noChangeArrowheads="1"/>
          </p:cNvPicPr>
          <p:nvPr/>
        </p:nvPicPr>
        <p:blipFill>
          <a:blip r:embed="rId3" cstate="print"/>
          <a:srcRect/>
          <a:stretch>
            <a:fillRect/>
          </a:stretch>
        </p:blipFill>
        <p:spPr bwMode="auto">
          <a:xfrm rot="11749414">
            <a:off x="4587326" y="601091"/>
            <a:ext cx="287780" cy="152402"/>
          </a:xfrm>
          <a:prstGeom prst="rect">
            <a:avLst/>
          </a:prstGeom>
          <a:noFill/>
          <a:ln w="9525">
            <a:noFill/>
            <a:miter lim="800000"/>
            <a:headEnd/>
            <a:tailEnd/>
          </a:ln>
        </p:spPr>
      </p:pic>
      <p:pic>
        <p:nvPicPr>
          <p:cNvPr id="143" name="Picture 25" descr="MCj03319470000[1]"/>
          <p:cNvPicPr>
            <a:picLocks noChangeAspect="1" noChangeArrowheads="1"/>
          </p:cNvPicPr>
          <p:nvPr/>
        </p:nvPicPr>
        <p:blipFill>
          <a:blip r:embed="rId3" cstate="print"/>
          <a:srcRect/>
          <a:stretch>
            <a:fillRect/>
          </a:stretch>
        </p:blipFill>
        <p:spPr bwMode="auto">
          <a:xfrm rot="9871559" flipH="1" flipV="1">
            <a:off x="2989617" y="956395"/>
            <a:ext cx="339213" cy="179640"/>
          </a:xfrm>
          <a:prstGeom prst="rect">
            <a:avLst/>
          </a:prstGeom>
          <a:noFill/>
          <a:ln w="9525">
            <a:noFill/>
            <a:miter lim="800000"/>
            <a:headEnd/>
            <a:tailEnd/>
          </a:ln>
        </p:spPr>
      </p:pic>
      <p:pic>
        <p:nvPicPr>
          <p:cNvPr id="144" name="Picture 25" descr="MCj03319470000[1]"/>
          <p:cNvPicPr>
            <a:picLocks noChangeAspect="1" noChangeArrowheads="1"/>
          </p:cNvPicPr>
          <p:nvPr/>
        </p:nvPicPr>
        <p:blipFill>
          <a:blip r:embed="rId3" cstate="print"/>
          <a:srcRect/>
          <a:stretch>
            <a:fillRect/>
          </a:stretch>
        </p:blipFill>
        <p:spPr bwMode="auto">
          <a:xfrm rot="9871559" flipH="1" flipV="1">
            <a:off x="3142016" y="803996"/>
            <a:ext cx="339213" cy="179640"/>
          </a:xfrm>
          <a:prstGeom prst="rect">
            <a:avLst/>
          </a:prstGeom>
          <a:noFill/>
          <a:ln w="9525">
            <a:noFill/>
            <a:miter lim="800000"/>
            <a:headEnd/>
            <a:tailEnd/>
          </a:ln>
        </p:spPr>
      </p:pic>
      <p:pic>
        <p:nvPicPr>
          <p:cNvPr id="145" name="Picture 25" descr="MCj03319470000[1]"/>
          <p:cNvPicPr>
            <a:picLocks noChangeAspect="1" noChangeArrowheads="1"/>
          </p:cNvPicPr>
          <p:nvPr/>
        </p:nvPicPr>
        <p:blipFill>
          <a:blip r:embed="rId3" cstate="print"/>
          <a:srcRect/>
          <a:stretch>
            <a:fillRect/>
          </a:stretch>
        </p:blipFill>
        <p:spPr bwMode="auto">
          <a:xfrm rot="7051994" flipH="1" flipV="1">
            <a:off x="3146245" y="607830"/>
            <a:ext cx="339213" cy="179640"/>
          </a:xfrm>
          <a:prstGeom prst="rect">
            <a:avLst/>
          </a:prstGeom>
          <a:noFill/>
          <a:ln w="9525">
            <a:noFill/>
            <a:miter lim="800000"/>
            <a:headEnd/>
            <a:tailEnd/>
          </a:ln>
        </p:spPr>
      </p:pic>
      <p:pic>
        <p:nvPicPr>
          <p:cNvPr id="146" name="Picture 25" descr="MCj03319470000[1]"/>
          <p:cNvPicPr>
            <a:picLocks noChangeAspect="1" noChangeArrowheads="1"/>
          </p:cNvPicPr>
          <p:nvPr/>
        </p:nvPicPr>
        <p:blipFill>
          <a:blip r:embed="rId3" cstate="print"/>
          <a:srcRect/>
          <a:stretch>
            <a:fillRect/>
          </a:stretch>
        </p:blipFill>
        <p:spPr bwMode="auto">
          <a:xfrm rot="9871559" flipH="1" flipV="1">
            <a:off x="3370616" y="346795"/>
            <a:ext cx="339213" cy="179640"/>
          </a:xfrm>
          <a:prstGeom prst="rect">
            <a:avLst/>
          </a:prstGeom>
          <a:noFill/>
          <a:ln w="9525">
            <a:noFill/>
            <a:miter lim="800000"/>
            <a:headEnd/>
            <a:tailEnd/>
          </a:ln>
        </p:spPr>
      </p:pic>
      <p:pic>
        <p:nvPicPr>
          <p:cNvPr id="147" name="Picture 25" descr="MCj03319470000[1]"/>
          <p:cNvPicPr>
            <a:picLocks noChangeAspect="1" noChangeArrowheads="1"/>
          </p:cNvPicPr>
          <p:nvPr/>
        </p:nvPicPr>
        <p:blipFill>
          <a:blip r:embed="rId3" cstate="print"/>
          <a:srcRect/>
          <a:stretch>
            <a:fillRect/>
          </a:stretch>
        </p:blipFill>
        <p:spPr bwMode="auto">
          <a:xfrm rot="9871559" flipH="1" flipV="1">
            <a:off x="3675416" y="235564"/>
            <a:ext cx="339213" cy="179640"/>
          </a:xfrm>
          <a:prstGeom prst="rect">
            <a:avLst/>
          </a:prstGeom>
          <a:noFill/>
          <a:ln w="9525">
            <a:noFill/>
            <a:miter lim="800000"/>
            <a:headEnd/>
            <a:tailEnd/>
          </a:ln>
        </p:spPr>
      </p:pic>
      <p:pic>
        <p:nvPicPr>
          <p:cNvPr id="148" name="Picture 25" descr="MCj03319470000[1]"/>
          <p:cNvPicPr>
            <a:picLocks noChangeAspect="1" noChangeArrowheads="1"/>
          </p:cNvPicPr>
          <p:nvPr/>
        </p:nvPicPr>
        <p:blipFill>
          <a:blip r:embed="rId3" cstate="print"/>
          <a:srcRect/>
          <a:stretch>
            <a:fillRect/>
          </a:stretch>
        </p:blipFill>
        <p:spPr bwMode="auto">
          <a:xfrm rot="9871559" flipH="1" flipV="1">
            <a:off x="5809016" y="2023196"/>
            <a:ext cx="339213" cy="179640"/>
          </a:xfrm>
          <a:prstGeom prst="rect">
            <a:avLst/>
          </a:prstGeom>
          <a:noFill/>
          <a:ln w="9525">
            <a:noFill/>
            <a:miter lim="800000"/>
            <a:headEnd/>
            <a:tailEnd/>
          </a:ln>
        </p:spPr>
      </p:pic>
      <p:pic>
        <p:nvPicPr>
          <p:cNvPr id="149" name="Picture 25" descr="MCj03319470000[1]"/>
          <p:cNvPicPr>
            <a:picLocks noChangeAspect="1" noChangeArrowheads="1"/>
          </p:cNvPicPr>
          <p:nvPr/>
        </p:nvPicPr>
        <p:blipFill>
          <a:blip r:embed="rId3" cstate="print"/>
          <a:srcRect/>
          <a:stretch>
            <a:fillRect/>
          </a:stretch>
        </p:blipFill>
        <p:spPr bwMode="auto">
          <a:xfrm rot="9871559" flipH="1" flipV="1">
            <a:off x="6037615" y="1870795"/>
            <a:ext cx="339213" cy="179640"/>
          </a:xfrm>
          <a:prstGeom prst="rect">
            <a:avLst/>
          </a:prstGeom>
          <a:noFill/>
          <a:ln w="9525">
            <a:noFill/>
            <a:miter lim="800000"/>
            <a:headEnd/>
            <a:tailEnd/>
          </a:ln>
        </p:spPr>
      </p:pic>
      <p:pic>
        <p:nvPicPr>
          <p:cNvPr id="150" name="Picture 25" descr="MCj03319470000[1]"/>
          <p:cNvPicPr>
            <a:picLocks noChangeAspect="1" noChangeArrowheads="1"/>
          </p:cNvPicPr>
          <p:nvPr/>
        </p:nvPicPr>
        <p:blipFill>
          <a:blip r:embed="rId3" cstate="print"/>
          <a:srcRect/>
          <a:stretch>
            <a:fillRect/>
          </a:stretch>
        </p:blipFill>
        <p:spPr bwMode="auto">
          <a:xfrm rot="16200000">
            <a:off x="3932810" y="29591"/>
            <a:ext cx="287782" cy="228600"/>
          </a:xfrm>
          <a:prstGeom prst="rect">
            <a:avLst/>
          </a:prstGeom>
          <a:noFill/>
          <a:ln w="9525">
            <a:noFill/>
            <a:miter lim="800000"/>
            <a:headEnd/>
            <a:tailEnd/>
          </a:ln>
        </p:spPr>
      </p:pic>
      <p:pic>
        <p:nvPicPr>
          <p:cNvPr id="151" name="Picture 25" descr="MCj03319470000[1]"/>
          <p:cNvPicPr>
            <a:picLocks noChangeAspect="1" noChangeArrowheads="1"/>
          </p:cNvPicPr>
          <p:nvPr/>
        </p:nvPicPr>
        <p:blipFill>
          <a:blip r:embed="rId3" cstate="print"/>
          <a:srcRect/>
          <a:stretch>
            <a:fillRect/>
          </a:stretch>
        </p:blipFill>
        <p:spPr bwMode="auto">
          <a:xfrm rot="16200000" flipV="1">
            <a:off x="3628009" y="29591"/>
            <a:ext cx="287782" cy="228600"/>
          </a:xfrm>
          <a:prstGeom prst="rect">
            <a:avLst/>
          </a:prstGeom>
          <a:noFill/>
          <a:ln w="9525">
            <a:noFill/>
            <a:miter lim="800000"/>
            <a:headEnd/>
            <a:tailEnd/>
          </a:ln>
        </p:spPr>
      </p:pic>
      <p:pic>
        <p:nvPicPr>
          <p:cNvPr id="152" name="Picture 25" descr="MCj03319470000[1]"/>
          <p:cNvPicPr>
            <a:picLocks noChangeAspect="1" noChangeArrowheads="1"/>
          </p:cNvPicPr>
          <p:nvPr/>
        </p:nvPicPr>
        <p:blipFill>
          <a:blip r:embed="rId3" cstate="print"/>
          <a:srcRect/>
          <a:stretch>
            <a:fillRect/>
          </a:stretch>
        </p:blipFill>
        <p:spPr bwMode="auto">
          <a:xfrm rot="16200000">
            <a:off x="2827910" y="1303907"/>
            <a:ext cx="287782" cy="152403"/>
          </a:xfrm>
          <a:prstGeom prst="rect">
            <a:avLst/>
          </a:prstGeom>
          <a:noFill/>
          <a:ln w="9525">
            <a:noFill/>
            <a:miter lim="800000"/>
            <a:headEnd/>
            <a:tailEnd/>
          </a:ln>
        </p:spPr>
      </p:pic>
      <p:pic>
        <p:nvPicPr>
          <p:cNvPr id="153" name="Picture 25" descr="MCj03319470000[1]"/>
          <p:cNvPicPr>
            <a:picLocks noChangeAspect="1" noChangeArrowheads="1"/>
          </p:cNvPicPr>
          <p:nvPr/>
        </p:nvPicPr>
        <p:blipFill>
          <a:blip r:embed="rId3" cstate="print"/>
          <a:srcRect/>
          <a:stretch>
            <a:fillRect/>
          </a:stretch>
        </p:blipFill>
        <p:spPr bwMode="auto">
          <a:xfrm rot="16200000">
            <a:off x="2827912" y="1515488"/>
            <a:ext cx="287778" cy="152401"/>
          </a:xfrm>
          <a:prstGeom prst="rect">
            <a:avLst/>
          </a:prstGeom>
          <a:noFill/>
          <a:ln w="9525">
            <a:noFill/>
            <a:miter lim="800000"/>
            <a:headEnd/>
            <a:tailEnd/>
          </a:ln>
        </p:spPr>
      </p:pic>
      <p:pic>
        <p:nvPicPr>
          <p:cNvPr id="154" name="Picture 25" descr="MCj03319470000[1]"/>
          <p:cNvPicPr>
            <a:picLocks noChangeAspect="1" noChangeArrowheads="1"/>
          </p:cNvPicPr>
          <p:nvPr/>
        </p:nvPicPr>
        <p:blipFill>
          <a:blip r:embed="rId3" cstate="print"/>
          <a:srcRect/>
          <a:stretch>
            <a:fillRect/>
          </a:stretch>
        </p:blipFill>
        <p:spPr bwMode="auto">
          <a:xfrm rot="16200000">
            <a:off x="3589912" y="1667888"/>
            <a:ext cx="287778" cy="152401"/>
          </a:xfrm>
          <a:prstGeom prst="rect">
            <a:avLst/>
          </a:prstGeom>
          <a:noFill/>
          <a:ln w="9525">
            <a:noFill/>
            <a:miter lim="800000"/>
            <a:headEnd/>
            <a:tailEnd/>
          </a:ln>
        </p:spPr>
      </p:pic>
      <p:pic>
        <p:nvPicPr>
          <p:cNvPr id="155" name="Picture 25" descr="MCj03319470000[1]"/>
          <p:cNvPicPr>
            <a:picLocks noChangeAspect="1" noChangeArrowheads="1"/>
          </p:cNvPicPr>
          <p:nvPr/>
        </p:nvPicPr>
        <p:blipFill>
          <a:blip r:embed="rId3" cstate="print"/>
          <a:srcRect/>
          <a:stretch>
            <a:fillRect/>
          </a:stretch>
        </p:blipFill>
        <p:spPr bwMode="auto">
          <a:xfrm rot="16200000">
            <a:off x="3589912" y="1820289"/>
            <a:ext cx="287778" cy="152401"/>
          </a:xfrm>
          <a:prstGeom prst="rect">
            <a:avLst/>
          </a:prstGeom>
          <a:noFill/>
          <a:ln w="9525">
            <a:noFill/>
            <a:miter lim="800000"/>
            <a:headEnd/>
            <a:tailEnd/>
          </a:ln>
        </p:spPr>
      </p:pic>
      <p:pic>
        <p:nvPicPr>
          <p:cNvPr id="156" name="Picture 25" descr="MCj03319470000[1]"/>
          <p:cNvPicPr>
            <a:picLocks noChangeAspect="1" noChangeArrowheads="1"/>
          </p:cNvPicPr>
          <p:nvPr/>
        </p:nvPicPr>
        <p:blipFill>
          <a:blip r:embed="rId3" cstate="print"/>
          <a:srcRect/>
          <a:stretch>
            <a:fillRect/>
          </a:stretch>
        </p:blipFill>
        <p:spPr bwMode="auto">
          <a:xfrm rot="16200000">
            <a:off x="3970913" y="372488"/>
            <a:ext cx="287778" cy="152401"/>
          </a:xfrm>
          <a:prstGeom prst="rect">
            <a:avLst/>
          </a:prstGeom>
          <a:noFill/>
          <a:ln w="9525">
            <a:noFill/>
            <a:miter lim="800000"/>
            <a:headEnd/>
            <a:tailEnd/>
          </a:ln>
        </p:spPr>
      </p:pic>
      <p:pic>
        <p:nvPicPr>
          <p:cNvPr id="157" name="Picture 25" descr="MCj03319470000[1]"/>
          <p:cNvPicPr>
            <a:picLocks noChangeAspect="1" noChangeArrowheads="1"/>
          </p:cNvPicPr>
          <p:nvPr/>
        </p:nvPicPr>
        <p:blipFill>
          <a:blip r:embed="rId3" cstate="print"/>
          <a:srcRect/>
          <a:stretch>
            <a:fillRect/>
          </a:stretch>
        </p:blipFill>
        <p:spPr bwMode="auto">
          <a:xfrm rot="16200000">
            <a:off x="5723512" y="2277489"/>
            <a:ext cx="287778" cy="152401"/>
          </a:xfrm>
          <a:prstGeom prst="rect">
            <a:avLst/>
          </a:prstGeom>
          <a:noFill/>
          <a:ln w="9525">
            <a:noFill/>
            <a:miter lim="800000"/>
            <a:headEnd/>
            <a:tailEnd/>
          </a:ln>
        </p:spPr>
      </p:pic>
      <p:pic>
        <p:nvPicPr>
          <p:cNvPr id="158" name="Picture 25" descr="MCj03319470000[1]"/>
          <p:cNvPicPr>
            <a:picLocks noChangeAspect="1" noChangeArrowheads="1"/>
          </p:cNvPicPr>
          <p:nvPr/>
        </p:nvPicPr>
        <p:blipFill>
          <a:blip r:embed="rId3" cstate="print"/>
          <a:srcRect/>
          <a:stretch>
            <a:fillRect/>
          </a:stretch>
        </p:blipFill>
        <p:spPr bwMode="auto">
          <a:xfrm rot="16200000">
            <a:off x="5647312" y="2506089"/>
            <a:ext cx="287778" cy="152401"/>
          </a:xfrm>
          <a:prstGeom prst="rect">
            <a:avLst/>
          </a:prstGeom>
          <a:noFill/>
          <a:ln w="9525">
            <a:noFill/>
            <a:miter lim="800000"/>
            <a:headEnd/>
            <a:tailEnd/>
          </a:ln>
        </p:spPr>
      </p:pic>
      <p:pic>
        <p:nvPicPr>
          <p:cNvPr id="159" name="Picture 25" descr="MCj03319470000[1]"/>
          <p:cNvPicPr>
            <a:picLocks noChangeAspect="1" noChangeArrowheads="1"/>
          </p:cNvPicPr>
          <p:nvPr/>
        </p:nvPicPr>
        <p:blipFill>
          <a:blip r:embed="rId3" cstate="print"/>
          <a:srcRect/>
          <a:stretch>
            <a:fillRect/>
          </a:stretch>
        </p:blipFill>
        <p:spPr bwMode="auto">
          <a:xfrm rot="16200000">
            <a:off x="6409312" y="1972689"/>
            <a:ext cx="287778" cy="152401"/>
          </a:xfrm>
          <a:prstGeom prst="rect">
            <a:avLst/>
          </a:prstGeom>
          <a:noFill/>
          <a:ln w="9525">
            <a:noFill/>
            <a:miter lim="800000"/>
            <a:headEnd/>
            <a:tailEnd/>
          </a:ln>
        </p:spPr>
      </p:pic>
      <p:pic>
        <p:nvPicPr>
          <p:cNvPr id="160" name="Picture 25" descr="MCj03319470000[1]"/>
          <p:cNvPicPr>
            <a:picLocks noChangeAspect="1" noChangeArrowheads="1"/>
          </p:cNvPicPr>
          <p:nvPr/>
        </p:nvPicPr>
        <p:blipFill>
          <a:blip r:embed="rId3" cstate="print"/>
          <a:srcRect/>
          <a:stretch>
            <a:fillRect/>
          </a:stretch>
        </p:blipFill>
        <p:spPr bwMode="auto">
          <a:xfrm rot="16200000">
            <a:off x="6485512" y="2218310"/>
            <a:ext cx="287778" cy="152401"/>
          </a:xfrm>
          <a:prstGeom prst="rect">
            <a:avLst/>
          </a:prstGeom>
          <a:noFill/>
          <a:ln w="9525">
            <a:noFill/>
            <a:miter lim="800000"/>
            <a:headEnd/>
            <a:tailEnd/>
          </a:ln>
        </p:spPr>
      </p:pic>
      <p:pic>
        <p:nvPicPr>
          <p:cNvPr id="161" name="Picture 25" descr="MCj03319470000[1]"/>
          <p:cNvPicPr>
            <a:picLocks noChangeAspect="1" noChangeArrowheads="1"/>
          </p:cNvPicPr>
          <p:nvPr/>
        </p:nvPicPr>
        <p:blipFill>
          <a:blip r:embed="rId3" cstate="print"/>
          <a:srcRect/>
          <a:stretch>
            <a:fillRect/>
          </a:stretch>
        </p:blipFill>
        <p:spPr bwMode="auto">
          <a:xfrm rot="16200000">
            <a:off x="6485512" y="2429889"/>
            <a:ext cx="287778" cy="152401"/>
          </a:xfrm>
          <a:prstGeom prst="rect">
            <a:avLst/>
          </a:prstGeom>
          <a:noFill/>
          <a:ln w="9525">
            <a:noFill/>
            <a:miter lim="800000"/>
            <a:headEnd/>
            <a:tailEnd/>
          </a:ln>
        </p:spPr>
      </p:pic>
      <p:pic>
        <p:nvPicPr>
          <p:cNvPr id="162" name="Picture 25" descr="MCj03319470000[1]"/>
          <p:cNvPicPr>
            <a:picLocks noChangeAspect="1" noChangeArrowheads="1"/>
          </p:cNvPicPr>
          <p:nvPr/>
        </p:nvPicPr>
        <p:blipFill>
          <a:blip r:embed="rId3" cstate="print"/>
          <a:srcRect/>
          <a:stretch>
            <a:fillRect/>
          </a:stretch>
        </p:blipFill>
        <p:spPr bwMode="auto">
          <a:xfrm rot="16200000">
            <a:off x="4656711" y="3801488"/>
            <a:ext cx="287778" cy="152401"/>
          </a:xfrm>
          <a:prstGeom prst="rect">
            <a:avLst/>
          </a:prstGeom>
          <a:noFill/>
          <a:ln w="9525">
            <a:noFill/>
            <a:miter lim="800000"/>
            <a:headEnd/>
            <a:tailEnd/>
          </a:ln>
        </p:spPr>
      </p:pic>
      <p:pic>
        <p:nvPicPr>
          <p:cNvPr id="163" name="Picture 25" descr="MCj03319470000[1]"/>
          <p:cNvPicPr>
            <a:picLocks noChangeAspect="1" noChangeArrowheads="1"/>
          </p:cNvPicPr>
          <p:nvPr/>
        </p:nvPicPr>
        <p:blipFill>
          <a:blip r:embed="rId3" cstate="print"/>
          <a:srcRect/>
          <a:stretch>
            <a:fillRect/>
          </a:stretch>
        </p:blipFill>
        <p:spPr bwMode="auto">
          <a:xfrm rot="16200000" flipV="1">
            <a:off x="4656711" y="4106288"/>
            <a:ext cx="287778" cy="152401"/>
          </a:xfrm>
          <a:prstGeom prst="rect">
            <a:avLst/>
          </a:prstGeom>
          <a:noFill/>
          <a:ln w="9525">
            <a:noFill/>
            <a:miter lim="800000"/>
            <a:headEnd/>
            <a:tailEnd/>
          </a:ln>
        </p:spPr>
      </p:pic>
      <p:pic>
        <p:nvPicPr>
          <p:cNvPr id="164" name="Picture 25" descr="MCj03319470000[1]"/>
          <p:cNvPicPr>
            <a:picLocks noChangeAspect="1" noChangeArrowheads="1"/>
          </p:cNvPicPr>
          <p:nvPr/>
        </p:nvPicPr>
        <p:blipFill>
          <a:blip r:embed="rId3" cstate="print"/>
          <a:srcRect/>
          <a:stretch>
            <a:fillRect/>
          </a:stretch>
        </p:blipFill>
        <p:spPr bwMode="auto">
          <a:xfrm rot="16200000" flipV="1">
            <a:off x="4656711" y="3953888"/>
            <a:ext cx="287778" cy="152401"/>
          </a:xfrm>
          <a:prstGeom prst="rect">
            <a:avLst/>
          </a:prstGeom>
          <a:noFill/>
          <a:ln w="9525">
            <a:noFill/>
            <a:miter lim="800000"/>
            <a:headEnd/>
            <a:tailEnd/>
          </a:ln>
        </p:spPr>
      </p:pic>
      <p:pic>
        <p:nvPicPr>
          <p:cNvPr id="165" name="Picture 25" descr="MCj03319470000[1]"/>
          <p:cNvPicPr>
            <a:picLocks noChangeAspect="1" noChangeArrowheads="1"/>
          </p:cNvPicPr>
          <p:nvPr/>
        </p:nvPicPr>
        <p:blipFill>
          <a:blip r:embed="rId3" cstate="print"/>
          <a:srcRect/>
          <a:stretch>
            <a:fillRect/>
          </a:stretch>
        </p:blipFill>
        <p:spPr bwMode="auto">
          <a:xfrm rot="16200000" flipV="1">
            <a:off x="5418711" y="4944488"/>
            <a:ext cx="287778" cy="152401"/>
          </a:xfrm>
          <a:prstGeom prst="rect">
            <a:avLst/>
          </a:prstGeom>
          <a:noFill/>
          <a:ln w="9525">
            <a:noFill/>
            <a:miter lim="800000"/>
            <a:headEnd/>
            <a:tailEnd/>
          </a:ln>
        </p:spPr>
      </p:pic>
      <p:pic>
        <p:nvPicPr>
          <p:cNvPr id="166" name="Picture 25" descr="MCj03319470000[1]"/>
          <p:cNvPicPr>
            <a:picLocks noChangeAspect="1" noChangeArrowheads="1"/>
          </p:cNvPicPr>
          <p:nvPr/>
        </p:nvPicPr>
        <p:blipFill>
          <a:blip r:embed="rId3" cstate="print"/>
          <a:srcRect/>
          <a:stretch>
            <a:fillRect/>
          </a:stretch>
        </p:blipFill>
        <p:spPr bwMode="auto">
          <a:xfrm rot="16200000" flipV="1">
            <a:off x="5494911" y="5249288"/>
            <a:ext cx="287778" cy="152401"/>
          </a:xfrm>
          <a:prstGeom prst="rect">
            <a:avLst/>
          </a:prstGeom>
          <a:noFill/>
          <a:ln w="9525">
            <a:noFill/>
            <a:miter lim="800000"/>
            <a:headEnd/>
            <a:tailEnd/>
          </a:ln>
        </p:spPr>
      </p:pic>
      <p:pic>
        <p:nvPicPr>
          <p:cNvPr id="167" name="Picture 25" descr="MCj03319470000[1]"/>
          <p:cNvPicPr>
            <a:picLocks noChangeAspect="1" noChangeArrowheads="1"/>
          </p:cNvPicPr>
          <p:nvPr/>
        </p:nvPicPr>
        <p:blipFill>
          <a:blip r:embed="rId3" cstate="print"/>
          <a:srcRect/>
          <a:stretch>
            <a:fillRect/>
          </a:stretch>
        </p:blipFill>
        <p:spPr bwMode="auto">
          <a:xfrm rot="15306853" flipV="1">
            <a:off x="5494911" y="5096888"/>
            <a:ext cx="287778" cy="152401"/>
          </a:xfrm>
          <a:prstGeom prst="rect">
            <a:avLst/>
          </a:prstGeom>
          <a:noFill/>
          <a:ln w="9525">
            <a:noFill/>
            <a:miter lim="800000"/>
            <a:headEnd/>
            <a:tailEnd/>
          </a:ln>
        </p:spPr>
      </p:pic>
      <p:pic>
        <p:nvPicPr>
          <p:cNvPr id="169" name="Picture 25" descr="MCj03319470000[1]"/>
          <p:cNvPicPr>
            <a:picLocks noChangeAspect="1" noChangeArrowheads="1"/>
          </p:cNvPicPr>
          <p:nvPr/>
        </p:nvPicPr>
        <p:blipFill>
          <a:blip r:embed="rId3" cstate="print"/>
          <a:srcRect/>
          <a:stretch>
            <a:fillRect/>
          </a:stretch>
        </p:blipFill>
        <p:spPr bwMode="auto">
          <a:xfrm rot="16200000">
            <a:off x="6180711" y="1684907"/>
            <a:ext cx="287782" cy="152403"/>
          </a:xfrm>
          <a:prstGeom prst="rect">
            <a:avLst/>
          </a:prstGeom>
          <a:noFill/>
          <a:ln w="9525">
            <a:noFill/>
            <a:miter lim="800000"/>
            <a:headEnd/>
            <a:tailEnd/>
          </a:ln>
        </p:spPr>
      </p:pic>
      <p:pic>
        <p:nvPicPr>
          <p:cNvPr id="170" name="Picture 25" descr="MCj03319470000[1]"/>
          <p:cNvPicPr>
            <a:picLocks noChangeAspect="1" noChangeArrowheads="1"/>
          </p:cNvPicPr>
          <p:nvPr/>
        </p:nvPicPr>
        <p:blipFill>
          <a:blip r:embed="rId3" cstate="print"/>
          <a:srcRect/>
          <a:stretch>
            <a:fillRect/>
          </a:stretch>
        </p:blipFill>
        <p:spPr bwMode="auto">
          <a:xfrm rot="16200000">
            <a:off x="2827911" y="1134490"/>
            <a:ext cx="287782" cy="152403"/>
          </a:xfrm>
          <a:prstGeom prst="rect">
            <a:avLst/>
          </a:prstGeom>
          <a:noFill/>
          <a:ln w="9525">
            <a:noFill/>
            <a:miter lim="800000"/>
            <a:headEnd/>
            <a:tailEnd/>
          </a:ln>
        </p:spPr>
      </p:pic>
      <p:sp>
        <p:nvSpPr>
          <p:cNvPr id="171" name="TextBox 170"/>
          <p:cNvSpPr txBox="1"/>
          <p:nvPr/>
        </p:nvSpPr>
        <p:spPr>
          <a:xfrm>
            <a:off x="3699301" y="-48399"/>
            <a:ext cx="415499" cy="276999"/>
          </a:xfrm>
          <a:prstGeom prst="rect">
            <a:avLst/>
          </a:prstGeom>
          <a:noFill/>
        </p:spPr>
        <p:txBody>
          <a:bodyPr wrap="none" rtlCol="0">
            <a:spAutoFit/>
          </a:bodyPr>
          <a:lstStyle/>
          <a:p>
            <a:pPr algn="ctr"/>
            <a:r>
              <a:rPr lang="en-US" sz="1200" b="1" dirty="0" smtClean="0">
                <a:solidFill>
                  <a:srgbClr val="FF0000"/>
                </a:solidFill>
                <a:latin typeface="Times New Roman" pitchFamily="18" charset="0"/>
                <a:cs typeface="Times New Roman" pitchFamily="18" charset="0"/>
              </a:rPr>
              <a:t>133</a:t>
            </a:r>
            <a:endParaRPr lang="en-US" sz="1200" b="1" dirty="0">
              <a:solidFill>
                <a:srgbClr val="FF0000"/>
              </a:solidFill>
              <a:latin typeface="Times New Roman" pitchFamily="18" charset="0"/>
              <a:cs typeface="Times New Roman" pitchFamily="18" charset="0"/>
            </a:endParaRPr>
          </a:p>
        </p:txBody>
      </p:sp>
      <p:pic>
        <p:nvPicPr>
          <p:cNvPr id="172" name="Picture 25" descr="MCj03319470000[1]"/>
          <p:cNvPicPr>
            <a:picLocks noChangeAspect="1" noChangeArrowheads="1"/>
          </p:cNvPicPr>
          <p:nvPr/>
        </p:nvPicPr>
        <p:blipFill>
          <a:blip r:embed="rId3" cstate="print"/>
          <a:srcRect/>
          <a:stretch>
            <a:fillRect/>
          </a:stretch>
        </p:blipFill>
        <p:spPr bwMode="auto">
          <a:xfrm rot="16200000" flipV="1">
            <a:off x="5017532" y="2297668"/>
            <a:ext cx="363982" cy="188246"/>
          </a:xfrm>
          <a:prstGeom prst="rect">
            <a:avLst/>
          </a:prstGeom>
          <a:noFill/>
          <a:ln w="9525">
            <a:noFill/>
            <a:miter lim="800000"/>
            <a:headEnd/>
            <a:tailEnd/>
          </a:ln>
        </p:spPr>
      </p:pic>
      <p:pic>
        <p:nvPicPr>
          <p:cNvPr id="173" name="Picture 25" descr="MCj03319470000[1]"/>
          <p:cNvPicPr>
            <a:picLocks noChangeAspect="1" noChangeArrowheads="1"/>
          </p:cNvPicPr>
          <p:nvPr/>
        </p:nvPicPr>
        <p:blipFill>
          <a:blip r:embed="rId3" cstate="print"/>
          <a:srcRect/>
          <a:stretch>
            <a:fillRect/>
          </a:stretch>
        </p:blipFill>
        <p:spPr bwMode="auto">
          <a:xfrm rot="16200000" flipV="1">
            <a:off x="5017532" y="2467085"/>
            <a:ext cx="363982" cy="188246"/>
          </a:xfrm>
          <a:prstGeom prst="rect">
            <a:avLst/>
          </a:prstGeom>
          <a:noFill/>
          <a:ln w="9525">
            <a:noFill/>
            <a:miter lim="800000"/>
            <a:headEnd/>
            <a:tailEnd/>
          </a:ln>
        </p:spPr>
      </p:pic>
      <p:pic>
        <p:nvPicPr>
          <p:cNvPr id="174" name="Picture 25" descr="MCj03319470000[1]"/>
          <p:cNvPicPr>
            <a:picLocks noChangeAspect="1" noChangeArrowheads="1"/>
          </p:cNvPicPr>
          <p:nvPr/>
        </p:nvPicPr>
        <p:blipFill>
          <a:blip r:embed="rId3" cstate="print"/>
          <a:srcRect/>
          <a:stretch>
            <a:fillRect/>
          </a:stretch>
        </p:blipFill>
        <p:spPr bwMode="auto">
          <a:xfrm rot="9871559" flipH="1" flipV="1">
            <a:off x="5047017" y="3512164"/>
            <a:ext cx="339213" cy="17964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with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slide(fromBottom)">
                                      <p:cBhvr>
                                        <p:cTn id="7" dur="1000"/>
                                        <p:tgtEl>
                                          <p:spTgt spid="72"/>
                                        </p:tgtEl>
                                      </p:cBhvr>
                                    </p:animEffect>
                                  </p:childTnLst>
                                </p:cTn>
                              </p:par>
                              <p:par>
                                <p:cTn id="8" presetID="12" presetClass="entr" presetSubtype="4" fill="hold" nodeType="withEffect">
                                  <p:stCondLst>
                                    <p:cond delay="0"/>
                                  </p:stCondLst>
                                  <p:childTnLst>
                                    <p:set>
                                      <p:cBhvr>
                                        <p:cTn id="9" dur="1" fill="hold">
                                          <p:stCondLst>
                                            <p:cond delay="0"/>
                                          </p:stCondLst>
                                        </p:cTn>
                                        <p:tgtEl>
                                          <p:spTgt spid="73"/>
                                        </p:tgtEl>
                                        <p:attrNameLst>
                                          <p:attrName>style.visibility</p:attrName>
                                        </p:attrNameLst>
                                      </p:cBhvr>
                                      <p:to>
                                        <p:strVal val="visible"/>
                                      </p:to>
                                    </p:set>
                                    <p:animEffect transition="in" filter="slide(fromBottom)">
                                      <p:cBhvr>
                                        <p:cTn id="10" dur="1000"/>
                                        <p:tgtEl>
                                          <p:spTgt spid="73"/>
                                        </p:tgtEl>
                                      </p:cBhvr>
                                    </p:animEffect>
                                  </p:childTnLst>
                                </p:cTn>
                              </p:par>
                              <p:par>
                                <p:cTn id="11" presetID="12" presetClass="entr" presetSubtype="4" fill="hold" nodeType="withEffect">
                                  <p:stCondLst>
                                    <p:cond delay="0"/>
                                  </p:stCondLst>
                                  <p:childTnLst>
                                    <p:set>
                                      <p:cBhvr>
                                        <p:cTn id="12" dur="1" fill="hold">
                                          <p:stCondLst>
                                            <p:cond delay="0"/>
                                          </p:stCondLst>
                                        </p:cTn>
                                        <p:tgtEl>
                                          <p:spTgt spid="74"/>
                                        </p:tgtEl>
                                        <p:attrNameLst>
                                          <p:attrName>style.visibility</p:attrName>
                                        </p:attrNameLst>
                                      </p:cBhvr>
                                      <p:to>
                                        <p:strVal val="visible"/>
                                      </p:to>
                                    </p:set>
                                    <p:animEffect transition="in" filter="slide(fromBottom)">
                                      <p:cBhvr>
                                        <p:cTn id="13" dur="1000"/>
                                        <p:tgtEl>
                                          <p:spTgt spid="74"/>
                                        </p:tgtEl>
                                      </p:cBhvr>
                                    </p:animEffect>
                                  </p:childTnLst>
                                </p:cTn>
                              </p:par>
                              <p:par>
                                <p:cTn id="14" presetID="12" presetClass="entr" presetSubtype="4" fill="hold" nodeType="withEffect">
                                  <p:stCondLst>
                                    <p:cond delay="0"/>
                                  </p:stCondLst>
                                  <p:childTnLst>
                                    <p:set>
                                      <p:cBhvr>
                                        <p:cTn id="15" dur="1" fill="hold">
                                          <p:stCondLst>
                                            <p:cond delay="0"/>
                                          </p:stCondLst>
                                        </p:cTn>
                                        <p:tgtEl>
                                          <p:spTgt spid="85"/>
                                        </p:tgtEl>
                                        <p:attrNameLst>
                                          <p:attrName>style.visibility</p:attrName>
                                        </p:attrNameLst>
                                      </p:cBhvr>
                                      <p:to>
                                        <p:strVal val="visible"/>
                                      </p:to>
                                    </p:set>
                                    <p:animEffect transition="in" filter="slide(fromBottom)">
                                      <p:cBhvr>
                                        <p:cTn id="16" dur="1000"/>
                                        <p:tgtEl>
                                          <p:spTgt spid="85"/>
                                        </p:tgtEl>
                                      </p:cBhvr>
                                    </p:animEffect>
                                  </p:childTnLst>
                                </p:cTn>
                              </p:par>
                              <p:par>
                                <p:cTn id="17" presetID="12" presetClass="entr" presetSubtype="4" fill="hold" nodeType="withEffect">
                                  <p:stCondLst>
                                    <p:cond delay="0"/>
                                  </p:stCondLst>
                                  <p:childTnLst>
                                    <p:set>
                                      <p:cBhvr>
                                        <p:cTn id="18" dur="1" fill="hold">
                                          <p:stCondLst>
                                            <p:cond delay="0"/>
                                          </p:stCondLst>
                                        </p:cTn>
                                        <p:tgtEl>
                                          <p:spTgt spid="86"/>
                                        </p:tgtEl>
                                        <p:attrNameLst>
                                          <p:attrName>style.visibility</p:attrName>
                                        </p:attrNameLst>
                                      </p:cBhvr>
                                      <p:to>
                                        <p:strVal val="visible"/>
                                      </p:to>
                                    </p:set>
                                    <p:animEffect transition="in" filter="slide(fromBottom)">
                                      <p:cBhvr>
                                        <p:cTn id="19" dur="1000"/>
                                        <p:tgtEl>
                                          <p:spTgt spid="86"/>
                                        </p:tgtEl>
                                      </p:cBhvr>
                                    </p:animEffect>
                                  </p:childTnLst>
                                </p:cTn>
                              </p:par>
                              <p:par>
                                <p:cTn id="20" presetID="12" presetClass="entr" presetSubtype="4" fill="hold" nodeType="withEffect">
                                  <p:stCondLst>
                                    <p:cond delay="0"/>
                                  </p:stCondLst>
                                  <p:childTnLst>
                                    <p:set>
                                      <p:cBhvr>
                                        <p:cTn id="21" dur="1" fill="hold">
                                          <p:stCondLst>
                                            <p:cond delay="0"/>
                                          </p:stCondLst>
                                        </p:cTn>
                                        <p:tgtEl>
                                          <p:spTgt spid="87"/>
                                        </p:tgtEl>
                                        <p:attrNameLst>
                                          <p:attrName>style.visibility</p:attrName>
                                        </p:attrNameLst>
                                      </p:cBhvr>
                                      <p:to>
                                        <p:strVal val="visible"/>
                                      </p:to>
                                    </p:set>
                                    <p:animEffect transition="in" filter="slide(fromBottom)">
                                      <p:cBhvr>
                                        <p:cTn id="22" dur="1000"/>
                                        <p:tgtEl>
                                          <p:spTgt spid="87"/>
                                        </p:tgtEl>
                                      </p:cBhvr>
                                    </p:animEffect>
                                  </p:childTnLst>
                                </p:cTn>
                              </p:par>
                              <p:par>
                                <p:cTn id="23" presetID="12" presetClass="entr" presetSubtype="4" fill="hold" nodeType="withEffect">
                                  <p:stCondLst>
                                    <p:cond delay="0"/>
                                  </p:stCondLst>
                                  <p:childTnLst>
                                    <p:set>
                                      <p:cBhvr>
                                        <p:cTn id="24" dur="1" fill="hold">
                                          <p:stCondLst>
                                            <p:cond delay="0"/>
                                          </p:stCondLst>
                                        </p:cTn>
                                        <p:tgtEl>
                                          <p:spTgt spid="109"/>
                                        </p:tgtEl>
                                        <p:attrNameLst>
                                          <p:attrName>style.visibility</p:attrName>
                                        </p:attrNameLst>
                                      </p:cBhvr>
                                      <p:to>
                                        <p:strVal val="visible"/>
                                      </p:to>
                                    </p:set>
                                    <p:animEffect transition="in" filter="slide(fromBottom)">
                                      <p:cBhvr>
                                        <p:cTn id="25" dur="1000"/>
                                        <p:tgtEl>
                                          <p:spTgt spid="109"/>
                                        </p:tgtEl>
                                      </p:cBhvr>
                                    </p:animEffect>
                                  </p:childTnLst>
                                </p:cTn>
                              </p:par>
                              <p:par>
                                <p:cTn id="26" presetID="12" presetClass="entr" presetSubtype="4" fill="hold" nodeType="withEffect">
                                  <p:stCondLst>
                                    <p:cond delay="0"/>
                                  </p:stCondLst>
                                  <p:childTnLst>
                                    <p:set>
                                      <p:cBhvr>
                                        <p:cTn id="27" dur="1" fill="hold">
                                          <p:stCondLst>
                                            <p:cond delay="0"/>
                                          </p:stCondLst>
                                        </p:cTn>
                                        <p:tgtEl>
                                          <p:spTgt spid="110"/>
                                        </p:tgtEl>
                                        <p:attrNameLst>
                                          <p:attrName>style.visibility</p:attrName>
                                        </p:attrNameLst>
                                      </p:cBhvr>
                                      <p:to>
                                        <p:strVal val="visible"/>
                                      </p:to>
                                    </p:set>
                                    <p:animEffect transition="in" filter="slide(fromBottom)">
                                      <p:cBhvr>
                                        <p:cTn id="28" dur="1000"/>
                                        <p:tgtEl>
                                          <p:spTgt spid="110"/>
                                        </p:tgtEl>
                                      </p:cBhvr>
                                    </p:animEffect>
                                  </p:childTnLst>
                                </p:cTn>
                              </p:par>
                              <p:par>
                                <p:cTn id="29" presetID="12" presetClass="entr" presetSubtype="4" fill="hold" nodeType="withEffect">
                                  <p:stCondLst>
                                    <p:cond delay="0"/>
                                  </p:stCondLst>
                                  <p:childTnLst>
                                    <p:set>
                                      <p:cBhvr>
                                        <p:cTn id="30" dur="1" fill="hold">
                                          <p:stCondLst>
                                            <p:cond delay="0"/>
                                          </p:stCondLst>
                                        </p:cTn>
                                        <p:tgtEl>
                                          <p:spTgt spid="112"/>
                                        </p:tgtEl>
                                        <p:attrNameLst>
                                          <p:attrName>style.visibility</p:attrName>
                                        </p:attrNameLst>
                                      </p:cBhvr>
                                      <p:to>
                                        <p:strVal val="visible"/>
                                      </p:to>
                                    </p:set>
                                    <p:animEffect transition="in" filter="slide(fromBottom)">
                                      <p:cBhvr>
                                        <p:cTn id="31" dur="1000"/>
                                        <p:tgtEl>
                                          <p:spTgt spid="112"/>
                                        </p:tgtEl>
                                      </p:cBhvr>
                                    </p:animEffect>
                                  </p:childTnLst>
                                </p:cTn>
                              </p:par>
                              <p:par>
                                <p:cTn id="32" presetID="12" presetClass="entr" presetSubtype="4" fill="hold" nodeType="withEffect">
                                  <p:stCondLst>
                                    <p:cond delay="0"/>
                                  </p:stCondLst>
                                  <p:childTnLst>
                                    <p:set>
                                      <p:cBhvr>
                                        <p:cTn id="33" dur="1" fill="hold">
                                          <p:stCondLst>
                                            <p:cond delay="0"/>
                                          </p:stCondLst>
                                        </p:cTn>
                                        <p:tgtEl>
                                          <p:spTgt spid="114"/>
                                        </p:tgtEl>
                                        <p:attrNameLst>
                                          <p:attrName>style.visibility</p:attrName>
                                        </p:attrNameLst>
                                      </p:cBhvr>
                                      <p:to>
                                        <p:strVal val="visible"/>
                                      </p:to>
                                    </p:set>
                                    <p:animEffect transition="in" filter="slide(fromBottom)">
                                      <p:cBhvr>
                                        <p:cTn id="34" dur="1000"/>
                                        <p:tgtEl>
                                          <p:spTgt spid="114"/>
                                        </p:tgtEl>
                                      </p:cBhvr>
                                    </p:animEffect>
                                  </p:childTnLst>
                                </p:cTn>
                              </p:par>
                              <p:par>
                                <p:cTn id="35" presetID="12" presetClass="entr" presetSubtype="4" fill="hold" nodeType="withEffect">
                                  <p:stCondLst>
                                    <p:cond delay="0"/>
                                  </p:stCondLst>
                                  <p:childTnLst>
                                    <p:set>
                                      <p:cBhvr>
                                        <p:cTn id="36" dur="1" fill="hold">
                                          <p:stCondLst>
                                            <p:cond delay="0"/>
                                          </p:stCondLst>
                                        </p:cTn>
                                        <p:tgtEl>
                                          <p:spTgt spid="165"/>
                                        </p:tgtEl>
                                        <p:attrNameLst>
                                          <p:attrName>style.visibility</p:attrName>
                                        </p:attrNameLst>
                                      </p:cBhvr>
                                      <p:to>
                                        <p:strVal val="visible"/>
                                      </p:to>
                                    </p:set>
                                    <p:animEffect transition="in" filter="slide(fromBottom)">
                                      <p:cBhvr>
                                        <p:cTn id="37" dur="1000"/>
                                        <p:tgtEl>
                                          <p:spTgt spid="165"/>
                                        </p:tgtEl>
                                      </p:cBhvr>
                                    </p:animEffect>
                                  </p:childTnLst>
                                </p:cTn>
                              </p:par>
                              <p:par>
                                <p:cTn id="38" presetID="12" presetClass="entr" presetSubtype="4" fill="hold" nodeType="withEffect">
                                  <p:stCondLst>
                                    <p:cond delay="0"/>
                                  </p:stCondLst>
                                  <p:childTnLst>
                                    <p:set>
                                      <p:cBhvr>
                                        <p:cTn id="39" dur="1" fill="hold">
                                          <p:stCondLst>
                                            <p:cond delay="0"/>
                                          </p:stCondLst>
                                        </p:cTn>
                                        <p:tgtEl>
                                          <p:spTgt spid="166"/>
                                        </p:tgtEl>
                                        <p:attrNameLst>
                                          <p:attrName>style.visibility</p:attrName>
                                        </p:attrNameLst>
                                      </p:cBhvr>
                                      <p:to>
                                        <p:strVal val="visible"/>
                                      </p:to>
                                    </p:set>
                                    <p:animEffect transition="in" filter="slide(fromBottom)">
                                      <p:cBhvr>
                                        <p:cTn id="40" dur="1000"/>
                                        <p:tgtEl>
                                          <p:spTgt spid="166"/>
                                        </p:tgtEl>
                                      </p:cBhvr>
                                    </p:animEffect>
                                  </p:childTnLst>
                                </p:cTn>
                              </p:par>
                              <p:par>
                                <p:cTn id="41" presetID="12" presetClass="entr" presetSubtype="4" fill="hold" nodeType="withEffect">
                                  <p:stCondLst>
                                    <p:cond delay="0"/>
                                  </p:stCondLst>
                                  <p:childTnLst>
                                    <p:set>
                                      <p:cBhvr>
                                        <p:cTn id="42" dur="1" fill="hold">
                                          <p:stCondLst>
                                            <p:cond delay="0"/>
                                          </p:stCondLst>
                                        </p:cTn>
                                        <p:tgtEl>
                                          <p:spTgt spid="167"/>
                                        </p:tgtEl>
                                        <p:attrNameLst>
                                          <p:attrName>style.visibility</p:attrName>
                                        </p:attrNameLst>
                                      </p:cBhvr>
                                      <p:to>
                                        <p:strVal val="visible"/>
                                      </p:to>
                                    </p:set>
                                    <p:animEffect transition="in" filter="slide(fromBottom)">
                                      <p:cBhvr>
                                        <p:cTn id="43" dur="1000"/>
                                        <p:tgtEl>
                                          <p:spTgt spid="167"/>
                                        </p:tgtEl>
                                      </p:cBhvr>
                                    </p:animEffect>
                                  </p:childTnLst>
                                </p:cTn>
                              </p:par>
                            </p:childTnLst>
                          </p:cTn>
                        </p:par>
                        <p:par>
                          <p:cTn id="44" fill="hold">
                            <p:stCondLst>
                              <p:cond delay="1000"/>
                            </p:stCondLst>
                            <p:childTnLst>
                              <p:par>
                                <p:cTn id="45" presetID="12" presetClass="entr" presetSubtype="4" fill="hold" nodeType="afterEffect">
                                  <p:stCondLst>
                                    <p:cond delay="0"/>
                                  </p:stCondLst>
                                  <p:childTnLst>
                                    <p:set>
                                      <p:cBhvr>
                                        <p:cTn id="46" dur="1" fill="hold">
                                          <p:stCondLst>
                                            <p:cond delay="0"/>
                                          </p:stCondLst>
                                        </p:cTn>
                                        <p:tgtEl>
                                          <p:spTgt spid="88"/>
                                        </p:tgtEl>
                                        <p:attrNameLst>
                                          <p:attrName>style.visibility</p:attrName>
                                        </p:attrNameLst>
                                      </p:cBhvr>
                                      <p:to>
                                        <p:strVal val="visible"/>
                                      </p:to>
                                    </p:set>
                                    <p:animEffect transition="in" filter="slide(fromBottom)">
                                      <p:cBhvr>
                                        <p:cTn id="47" dur="1000"/>
                                        <p:tgtEl>
                                          <p:spTgt spid="88"/>
                                        </p:tgtEl>
                                      </p:cBhvr>
                                    </p:animEffect>
                                  </p:childTnLst>
                                </p:cTn>
                              </p:par>
                              <p:par>
                                <p:cTn id="48" presetID="12" presetClass="entr" presetSubtype="4" fill="hold" nodeType="withEffect">
                                  <p:stCondLst>
                                    <p:cond delay="0"/>
                                  </p:stCondLst>
                                  <p:childTnLst>
                                    <p:set>
                                      <p:cBhvr>
                                        <p:cTn id="49" dur="1" fill="hold">
                                          <p:stCondLst>
                                            <p:cond delay="0"/>
                                          </p:stCondLst>
                                        </p:cTn>
                                        <p:tgtEl>
                                          <p:spTgt spid="89"/>
                                        </p:tgtEl>
                                        <p:attrNameLst>
                                          <p:attrName>style.visibility</p:attrName>
                                        </p:attrNameLst>
                                      </p:cBhvr>
                                      <p:to>
                                        <p:strVal val="visible"/>
                                      </p:to>
                                    </p:set>
                                    <p:animEffect transition="in" filter="slide(fromBottom)">
                                      <p:cBhvr>
                                        <p:cTn id="50" dur="1000"/>
                                        <p:tgtEl>
                                          <p:spTgt spid="89"/>
                                        </p:tgtEl>
                                      </p:cBhvr>
                                    </p:animEffect>
                                  </p:childTnLst>
                                </p:cTn>
                              </p:par>
                              <p:par>
                                <p:cTn id="51" presetID="12" presetClass="entr" presetSubtype="4" fill="hold" nodeType="withEffect">
                                  <p:stCondLst>
                                    <p:cond delay="0"/>
                                  </p:stCondLst>
                                  <p:childTnLst>
                                    <p:set>
                                      <p:cBhvr>
                                        <p:cTn id="52" dur="1" fill="hold">
                                          <p:stCondLst>
                                            <p:cond delay="0"/>
                                          </p:stCondLst>
                                        </p:cTn>
                                        <p:tgtEl>
                                          <p:spTgt spid="111"/>
                                        </p:tgtEl>
                                        <p:attrNameLst>
                                          <p:attrName>style.visibility</p:attrName>
                                        </p:attrNameLst>
                                      </p:cBhvr>
                                      <p:to>
                                        <p:strVal val="visible"/>
                                      </p:to>
                                    </p:set>
                                    <p:animEffect transition="in" filter="slide(fromBottom)">
                                      <p:cBhvr>
                                        <p:cTn id="53" dur="1000"/>
                                        <p:tgtEl>
                                          <p:spTgt spid="111"/>
                                        </p:tgtEl>
                                      </p:cBhvr>
                                    </p:animEffect>
                                  </p:childTnLst>
                                </p:cTn>
                              </p:par>
                              <p:par>
                                <p:cTn id="54" presetID="12" presetClass="entr" presetSubtype="4" fill="hold" nodeType="withEffect">
                                  <p:stCondLst>
                                    <p:cond delay="0"/>
                                  </p:stCondLst>
                                  <p:childTnLst>
                                    <p:set>
                                      <p:cBhvr>
                                        <p:cTn id="55" dur="1" fill="hold">
                                          <p:stCondLst>
                                            <p:cond delay="0"/>
                                          </p:stCondLst>
                                        </p:cTn>
                                        <p:tgtEl>
                                          <p:spTgt spid="115"/>
                                        </p:tgtEl>
                                        <p:attrNameLst>
                                          <p:attrName>style.visibility</p:attrName>
                                        </p:attrNameLst>
                                      </p:cBhvr>
                                      <p:to>
                                        <p:strVal val="visible"/>
                                      </p:to>
                                    </p:set>
                                    <p:animEffect transition="in" filter="slide(fromBottom)">
                                      <p:cBhvr>
                                        <p:cTn id="56" dur="1000"/>
                                        <p:tgtEl>
                                          <p:spTgt spid="115"/>
                                        </p:tgtEl>
                                      </p:cBhvr>
                                    </p:animEffect>
                                  </p:childTnLst>
                                </p:cTn>
                              </p:par>
                              <p:par>
                                <p:cTn id="57" presetID="12" presetClass="entr" presetSubtype="4" fill="hold" nodeType="withEffect">
                                  <p:stCondLst>
                                    <p:cond delay="0"/>
                                  </p:stCondLst>
                                  <p:childTnLst>
                                    <p:set>
                                      <p:cBhvr>
                                        <p:cTn id="58" dur="1" fill="hold">
                                          <p:stCondLst>
                                            <p:cond delay="0"/>
                                          </p:stCondLst>
                                        </p:cTn>
                                        <p:tgtEl>
                                          <p:spTgt spid="116"/>
                                        </p:tgtEl>
                                        <p:attrNameLst>
                                          <p:attrName>style.visibility</p:attrName>
                                        </p:attrNameLst>
                                      </p:cBhvr>
                                      <p:to>
                                        <p:strVal val="visible"/>
                                      </p:to>
                                    </p:set>
                                    <p:animEffect transition="in" filter="slide(fromBottom)">
                                      <p:cBhvr>
                                        <p:cTn id="59" dur="1000"/>
                                        <p:tgtEl>
                                          <p:spTgt spid="116"/>
                                        </p:tgtEl>
                                      </p:cBhvr>
                                    </p:animEffect>
                                  </p:childTnLst>
                                </p:cTn>
                              </p:par>
                              <p:par>
                                <p:cTn id="60" presetID="12" presetClass="entr" presetSubtype="4" fill="hold" nodeType="withEffect">
                                  <p:stCondLst>
                                    <p:cond delay="0"/>
                                  </p:stCondLst>
                                  <p:childTnLst>
                                    <p:set>
                                      <p:cBhvr>
                                        <p:cTn id="61" dur="1" fill="hold">
                                          <p:stCondLst>
                                            <p:cond delay="0"/>
                                          </p:stCondLst>
                                        </p:cTn>
                                        <p:tgtEl>
                                          <p:spTgt spid="113"/>
                                        </p:tgtEl>
                                        <p:attrNameLst>
                                          <p:attrName>style.visibility</p:attrName>
                                        </p:attrNameLst>
                                      </p:cBhvr>
                                      <p:to>
                                        <p:strVal val="visible"/>
                                      </p:to>
                                    </p:set>
                                    <p:animEffect transition="in" filter="slide(fromBottom)">
                                      <p:cBhvr>
                                        <p:cTn id="62" dur="1000"/>
                                        <p:tgtEl>
                                          <p:spTgt spid="113"/>
                                        </p:tgtEl>
                                      </p:cBhvr>
                                    </p:animEffect>
                                  </p:childTnLst>
                                </p:cTn>
                              </p:par>
                            </p:childTnLst>
                          </p:cTn>
                        </p:par>
                        <p:par>
                          <p:cTn id="63" fill="hold">
                            <p:stCondLst>
                              <p:cond delay="2000"/>
                            </p:stCondLst>
                            <p:childTnLst>
                              <p:par>
                                <p:cTn id="64" presetID="12" presetClass="entr" presetSubtype="4" fill="hold" nodeType="afterEffect">
                                  <p:stCondLst>
                                    <p:cond delay="0"/>
                                  </p:stCondLst>
                                  <p:childTnLst>
                                    <p:set>
                                      <p:cBhvr>
                                        <p:cTn id="65" dur="1" fill="hold">
                                          <p:stCondLst>
                                            <p:cond delay="0"/>
                                          </p:stCondLst>
                                        </p:cTn>
                                        <p:tgtEl>
                                          <p:spTgt spid="81"/>
                                        </p:tgtEl>
                                        <p:attrNameLst>
                                          <p:attrName>style.visibility</p:attrName>
                                        </p:attrNameLst>
                                      </p:cBhvr>
                                      <p:to>
                                        <p:strVal val="visible"/>
                                      </p:to>
                                    </p:set>
                                    <p:animEffect transition="in" filter="slide(fromBottom)">
                                      <p:cBhvr>
                                        <p:cTn id="66" dur="1000"/>
                                        <p:tgtEl>
                                          <p:spTgt spid="81"/>
                                        </p:tgtEl>
                                      </p:cBhvr>
                                    </p:animEffect>
                                  </p:childTnLst>
                                </p:cTn>
                              </p:par>
                              <p:par>
                                <p:cTn id="67" presetID="12" presetClass="entr" presetSubtype="4" fill="hold" nodeType="withEffect">
                                  <p:stCondLst>
                                    <p:cond delay="0"/>
                                  </p:stCondLst>
                                  <p:childTnLst>
                                    <p:set>
                                      <p:cBhvr>
                                        <p:cTn id="68" dur="1" fill="hold">
                                          <p:stCondLst>
                                            <p:cond delay="0"/>
                                          </p:stCondLst>
                                        </p:cTn>
                                        <p:tgtEl>
                                          <p:spTgt spid="83"/>
                                        </p:tgtEl>
                                        <p:attrNameLst>
                                          <p:attrName>style.visibility</p:attrName>
                                        </p:attrNameLst>
                                      </p:cBhvr>
                                      <p:to>
                                        <p:strVal val="visible"/>
                                      </p:to>
                                    </p:set>
                                    <p:animEffect transition="in" filter="slide(fromBottom)">
                                      <p:cBhvr>
                                        <p:cTn id="69" dur="1000"/>
                                        <p:tgtEl>
                                          <p:spTgt spid="83"/>
                                        </p:tgtEl>
                                      </p:cBhvr>
                                    </p:animEffect>
                                  </p:childTnLst>
                                </p:cTn>
                              </p:par>
                              <p:par>
                                <p:cTn id="70" presetID="12" presetClass="entr" presetSubtype="4" fill="hold" nodeType="withEffect">
                                  <p:stCondLst>
                                    <p:cond delay="0"/>
                                  </p:stCondLst>
                                  <p:childTnLst>
                                    <p:set>
                                      <p:cBhvr>
                                        <p:cTn id="71" dur="1" fill="hold">
                                          <p:stCondLst>
                                            <p:cond delay="0"/>
                                          </p:stCondLst>
                                        </p:cTn>
                                        <p:tgtEl>
                                          <p:spTgt spid="84"/>
                                        </p:tgtEl>
                                        <p:attrNameLst>
                                          <p:attrName>style.visibility</p:attrName>
                                        </p:attrNameLst>
                                      </p:cBhvr>
                                      <p:to>
                                        <p:strVal val="visible"/>
                                      </p:to>
                                    </p:set>
                                    <p:animEffect transition="in" filter="slide(fromBottom)">
                                      <p:cBhvr>
                                        <p:cTn id="72" dur="1000"/>
                                        <p:tgtEl>
                                          <p:spTgt spid="84"/>
                                        </p:tgtEl>
                                      </p:cBhvr>
                                    </p:animEffect>
                                  </p:childTnLst>
                                </p:cTn>
                              </p:par>
                              <p:par>
                                <p:cTn id="73" presetID="12" presetClass="entr" presetSubtype="4" fill="hold" nodeType="withEffect">
                                  <p:stCondLst>
                                    <p:cond delay="0"/>
                                  </p:stCondLst>
                                  <p:childTnLst>
                                    <p:set>
                                      <p:cBhvr>
                                        <p:cTn id="74" dur="1" fill="hold">
                                          <p:stCondLst>
                                            <p:cond delay="0"/>
                                          </p:stCondLst>
                                        </p:cTn>
                                        <p:tgtEl>
                                          <p:spTgt spid="90"/>
                                        </p:tgtEl>
                                        <p:attrNameLst>
                                          <p:attrName>style.visibility</p:attrName>
                                        </p:attrNameLst>
                                      </p:cBhvr>
                                      <p:to>
                                        <p:strVal val="visible"/>
                                      </p:to>
                                    </p:set>
                                    <p:animEffect transition="in" filter="slide(fromBottom)">
                                      <p:cBhvr>
                                        <p:cTn id="75" dur="1000"/>
                                        <p:tgtEl>
                                          <p:spTgt spid="90"/>
                                        </p:tgtEl>
                                      </p:cBhvr>
                                    </p:animEffect>
                                  </p:childTnLst>
                                </p:cTn>
                              </p:par>
                              <p:par>
                                <p:cTn id="76" presetID="12" presetClass="entr" presetSubtype="4" fill="hold" nodeType="withEffect">
                                  <p:stCondLst>
                                    <p:cond delay="0"/>
                                  </p:stCondLst>
                                  <p:childTnLst>
                                    <p:set>
                                      <p:cBhvr>
                                        <p:cTn id="77" dur="1" fill="hold">
                                          <p:stCondLst>
                                            <p:cond delay="0"/>
                                          </p:stCondLst>
                                        </p:cTn>
                                        <p:tgtEl>
                                          <p:spTgt spid="91"/>
                                        </p:tgtEl>
                                        <p:attrNameLst>
                                          <p:attrName>style.visibility</p:attrName>
                                        </p:attrNameLst>
                                      </p:cBhvr>
                                      <p:to>
                                        <p:strVal val="visible"/>
                                      </p:to>
                                    </p:set>
                                    <p:animEffect transition="in" filter="slide(fromBottom)">
                                      <p:cBhvr>
                                        <p:cTn id="78" dur="1000"/>
                                        <p:tgtEl>
                                          <p:spTgt spid="91"/>
                                        </p:tgtEl>
                                      </p:cBhvr>
                                    </p:animEffect>
                                  </p:childTnLst>
                                </p:cTn>
                              </p:par>
                              <p:par>
                                <p:cTn id="79" presetID="12" presetClass="entr" presetSubtype="4" fill="hold" nodeType="withEffect">
                                  <p:stCondLst>
                                    <p:cond delay="0"/>
                                  </p:stCondLst>
                                  <p:childTnLst>
                                    <p:set>
                                      <p:cBhvr>
                                        <p:cTn id="80" dur="1" fill="hold">
                                          <p:stCondLst>
                                            <p:cond delay="0"/>
                                          </p:stCondLst>
                                        </p:cTn>
                                        <p:tgtEl>
                                          <p:spTgt spid="92"/>
                                        </p:tgtEl>
                                        <p:attrNameLst>
                                          <p:attrName>style.visibility</p:attrName>
                                        </p:attrNameLst>
                                      </p:cBhvr>
                                      <p:to>
                                        <p:strVal val="visible"/>
                                      </p:to>
                                    </p:set>
                                    <p:animEffect transition="in" filter="slide(fromBottom)">
                                      <p:cBhvr>
                                        <p:cTn id="81" dur="1000"/>
                                        <p:tgtEl>
                                          <p:spTgt spid="92"/>
                                        </p:tgtEl>
                                      </p:cBhvr>
                                    </p:animEffect>
                                  </p:childTnLst>
                                </p:cTn>
                              </p:par>
                              <p:par>
                                <p:cTn id="82" presetID="12" presetClass="entr" presetSubtype="4" fill="hold" nodeType="withEffect">
                                  <p:stCondLst>
                                    <p:cond delay="0"/>
                                  </p:stCondLst>
                                  <p:childTnLst>
                                    <p:set>
                                      <p:cBhvr>
                                        <p:cTn id="83" dur="1" fill="hold">
                                          <p:stCondLst>
                                            <p:cond delay="0"/>
                                          </p:stCondLst>
                                        </p:cTn>
                                        <p:tgtEl>
                                          <p:spTgt spid="108"/>
                                        </p:tgtEl>
                                        <p:attrNameLst>
                                          <p:attrName>style.visibility</p:attrName>
                                        </p:attrNameLst>
                                      </p:cBhvr>
                                      <p:to>
                                        <p:strVal val="visible"/>
                                      </p:to>
                                    </p:set>
                                    <p:animEffect transition="in" filter="slide(fromBottom)">
                                      <p:cBhvr>
                                        <p:cTn id="84" dur="1000"/>
                                        <p:tgtEl>
                                          <p:spTgt spid="108"/>
                                        </p:tgtEl>
                                      </p:cBhvr>
                                    </p:animEffect>
                                  </p:childTnLst>
                                </p:cTn>
                              </p:par>
                              <p:par>
                                <p:cTn id="85" presetID="12" presetClass="entr" presetSubtype="4" fill="hold" nodeType="withEffect">
                                  <p:stCondLst>
                                    <p:cond delay="0"/>
                                  </p:stCondLst>
                                  <p:childTnLst>
                                    <p:set>
                                      <p:cBhvr>
                                        <p:cTn id="86" dur="1" fill="hold">
                                          <p:stCondLst>
                                            <p:cond delay="0"/>
                                          </p:stCondLst>
                                        </p:cTn>
                                        <p:tgtEl>
                                          <p:spTgt spid="117"/>
                                        </p:tgtEl>
                                        <p:attrNameLst>
                                          <p:attrName>style.visibility</p:attrName>
                                        </p:attrNameLst>
                                      </p:cBhvr>
                                      <p:to>
                                        <p:strVal val="visible"/>
                                      </p:to>
                                    </p:set>
                                    <p:animEffect transition="in" filter="slide(fromBottom)">
                                      <p:cBhvr>
                                        <p:cTn id="87" dur="1000"/>
                                        <p:tgtEl>
                                          <p:spTgt spid="117"/>
                                        </p:tgtEl>
                                      </p:cBhvr>
                                    </p:animEffect>
                                  </p:childTnLst>
                                </p:cTn>
                              </p:par>
                              <p:par>
                                <p:cTn id="88" presetID="12" presetClass="entr" presetSubtype="4" fill="hold" nodeType="withEffect">
                                  <p:stCondLst>
                                    <p:cond delay="0"/>
                                  </p:stCondLst>
                                  <p:childTnLst>
                                    <p:set>
                                      <p:cBhvr>
                                        <p:cTn id="89" dur="1" fill="hold">
                                          <p:stCondLst>
                                            <p:cond delay="0"/>
                                          </p:stCondLst>
                                        </p:cTn>
                                        <p:tgtEl>
                                          <p:spTgt spid="118"/>
                                        </p:tgtEl>
                                        <p:attrNameLst>
                                          <p:attrName>style.visibility</p:attrName>
                                        </p:attrNameLst>
                                      </p:cBhvr>
                                      <p:to>
                                        <p:strVal val="visible"/>
                                      </p:to>
                                    </p:set>
                                    <p:animEffect transition="in" filter="slide(fromBottom)">
                                      <p:cBhvr>
                                        <p:cTn id="90" dur="1000"/>
                                        <p:tgtEl>
                                          <p:spTgt spid="118"/>
                                        </p:tgtEl>
                                      </p:cBhvr>
                                    </p:animEffect>
                                  </p:childTnLst>
                                </p:cTn>
                              </p:par>
                              <p:par>
                                <p:cTn id="91" presetID="12" presetClass="entr" presetSubtype="4" fill="hold" nodeType="withEffect">
                                  <p:stCondLst>
                                    <p:cond delay="0"/>
                                  </p:stCondLst>
                                  <p:childTnLst>
                                    <p:set>
                                      <p:cBhvr>
                                        <p:cTn id="92" dur="1" fill="hold">
                                          <p:stCondLst>
                                            <p:cond delay="0"/>
                                          </p:stCondLst>
                                        </p:cTn>
                                        <p:tgtEl>
                                          <p:spTgt spid="119"/>
                                        </p:tgtEl>
                                        <p:attrNameLst>
                                          <p:attrName>style.visibility</p:attrName>
                                        </p:attrNameLst>
                                      </p:cBhvr>
                                      <p:to>
                                        <p:strVal val="visible"/>
                                      </p:to>
                                    </p:set>
                                    <p:animEffect transition="in" filter="slide(fromBottom)">
                                      <p:cBhvr>
                                        <p:cTn id="93" dur="1000"/>
                                        <p:tgtEl>
                                          <p:spTgt spid="119"/>
                                        </p:tgtEl>
                                      </p:cBhvr>
                                    </p:animEffect>
                                  </p:childTnLst>
                                </p:cTn>
                              </p:par>
                              <p:par>
                                <p:cTn id="94" presetID="12" presetClass="entr" presetSubtype="4" fill="hold" nodeType="withEffect">
                                  <p:stCondLst>
                                    <p:cond delay="0"/>
                                  </p:stCondLst>
                                  <p:childTnLst>
                                    <p:set>
                                      <p:cBhvr>
                                        <p:cTn id="95" dur="1" fill="hold">
                                          <p:stCondLst>
                                            <p:cond delay="0"/>
                                          </p:stCondLst>
                                        </p:cTn>
                                        <p:tgtEl>
                                          <p:spTgt spid="120"/>
                                        </p:tgtEl>
                                        <p:attrNameLst>
                                          <p:attrName>style.visibility</p:attrName>
                                        </p:attrNameLst>
                                      </p:cBhvr>
                                      <p:to>
                                        <p:strVal val="visible"/>
                                      </p:to>
                                    </p:set>
                                    <p:animEffect transition="in" filter="slide(fromBottom)">
                                      <p:cBhvr>
                                        <p:cTn id="96" dur="1000"/>
                                        <p:tgtEl>
                                          <p:spTgt spid="120"/>
                                        </p:tgtEl>
                                      </p:cBhvr>
                                    </p:animEffect>
                                  </p:childTnLst>
                                </p:cTn>
                              </p:par>
                              <p:par>
                                <p:cTn id="97" presetID="12" presetClass="entr" presetSubtype="4" fill="hold" nodeType="withEffect">
                                  <p:stCondLst>
                                    <p:cond delay="0"/>
                                  </p:stCondLst>
                                  <p:childTnLst>
                                    <p:set>
                                      <p:cBhvr>
                                        <p:cTn id="98" dur="1" fill="hold">
                                          <p:stCondLst>
                                            <p:cond delay="0"/>
                                          </p:stCondLst>
                                        </p:cTn>
                                        <p:tgtEl>
                                          <p:spTgt spid="121"/>
                                        </p:tgtEl>
                                        <p:attrNameLst>
                                          <p:attrName>style.visibility</p:attrName>
                                        </p:attrNameLst>
                                      </p:cBhvr>
                                      <p:to>
                                        <p:strVal val="visible"/>
                                      </p:to>
                                    </p:set>
                                    <p:animEffect transition="in" filter="slide(fromBottom)">
                                      <p:cBhvr>
                                        <p:cTn id="99" dur="1000"/>
                                        <p:tgtEl>
                                          <p:spTgt spid="121"/>
                                        </p:tgtEl>
                                      </p:cBhvr>
                                    </p:animEffect>
                                  </p:childTnLst>
                                </p:cTn>
                              </p:par>
                              <p:par>
                                <p:cTn id="100" presetID="12" presetClass="entr" presetSubtype="4" fill="hold" nodeType="withEffect">
                                  <p:stCondLst>
                                    <p:cond delay="0"/>
                                  </p:stCondLst>
                                  <p:childTnLst>
                                    <p:set>
                                      <p:cBhvr>
                                        <p:cTn id="101" dur="1" fill="hold">
                                          <p:stCondLst>
                                            <p:cond delay="0"/>
                                          </p:stCondLst>
                                        </p:cTn>
                                        <p:tgtEl>
                                          <p:spTgt spid="122"/>
                                        </p:tgtEl>
                                        <p:attrNameLst>
                                          <p:attrName>style.visibility</p:attrName>
                                        </p:attrNameLst>
                                      </p:cBhvr>
                                      <p:to>
                                        <p:strVal val="visible"/>
                                      </p:to>
                                    </p:set>
                                    <p:animEffect transition="in" filter="slide(fromBottom)">
                                      <p:cBhvr>
                                        <p:cTn id="102" dur="1000"/>
                                        <p:tgtEl>
                                          <p:spTgt spid="122"/>
                                        </p:tgtEl>
                                      </p:cBhvr>
                                    </p:animEffect>
                                  </p:childTnLst>
                                </p:cTn>
                              </p:par>
                              <p:par>
                                <p:cTn id="103" presetID="12" presetClass="entr" presetSubtype="4" fill="hold" nodeType="withEffect">
                                  <p:stCondLst>
                                    <p:cond delay="0"/>
                                  </p:stCondLst>
                                  <p:childTnLst>
                                    <p:set>
                                      <p:cBhvr>
                                        <p:cTn id="104" dur="1" fill="hold">
                                          <p:stCondLst>
                                            <p:cond delay="0"/>
                                          </p:stCondLst>
                                        </p:cTn>
                                        <p:tgtEl>
                                          <p:spTgt spid="162"/>
                                        </p:tgtEl>
                                        <p:attrNameLst>
                                          <p:attrName>style.visibility</p:attrName>
                                        </p:attrNameLst>
                                      </p:cBhvr>
                                      <p:to>
                                        <p:strVal val="visible"/>
                                      </p:to>
                                    </p:set>
                                    <p:animEffect transition="in" filter="slide(fromBottom)">
                                      <p:cBhvr>
                                        <p:cTn id="105" dur="1000"/>
                                        <p:tgtEl>
                                          <p:spTgt spid="162"/>
                                        </p:tgtEl>
                                      </p:cBhvr>
                                    </p:animEffect>
                                  </p:childTnLst>
                                </p:cTn>
                              </p:par>
                              <p:par>
                                <p:cTn id="106" presetID="12" presetClass="entr" presetSubtype="4" fill="hold" nodeType="withEffect">
                                  <p:stCondLst>
                                    <p:cond delay="0"/>
                                  </p:stCondLst>
                                  <p:childTnLst>
                                    <p:set>
                                      <p:cBhvr>
                                        <p:cTn id="107" dur="1" fill="hold">
                                          <p:stCondLst>
                                            <p:cond delay="0"/>
                                          </p:stCondLst>
                                        </p:cTn>
                                        <p:tgtEl>
                                          <p:spTgt spid="163"/>
                                        </p:tgtEl>
                                        <p:attrNameLst>
                                          <p:attrName>style.visibility</p:attrName>
                                        </p:attrNameLst>
                                      </p:cBhvr>
                                      <p:to>
                                        <p:strVal val="visible"/>
                                      </p:to>
                                    </p:set>
                                    <p:animEffect transition="in" filter="slide(fromBottom)">
                                      <p:cBhvr>
                                        <p:cTn id="108" dur="1000"/>
                                        <p:tgtEl>
                                          <p:spTgt spid="163"/>
                                        </p:tgtEl>
                                      </p:cBhvr>
                                    </p:animEffect>
                                  </p:childTnLst>
                                </p:cTn>
                              </p:par>
                              <p:par>
                                <p:cTn id="109" presetID="12" presetClass="entr" presetSubtype="4" fill="hold" nodeType="withEffect">
                                  <p:stCondLst>
                                    <p:cond delay="0"/>
                                  </p:stCondLst>
                                  <p:childTnLst>
                                    <p:set>
                                      <p:cBhvr>
                                        <p:cTn id="110" dur="1" fill="hold">
                                          <p:stCondLst>
                                            <p:cond delay="0"/>
                                          </p:stCondLst>
                                        </p:cTn>
                                        <p:tgtEl>
                                          <p:spTgt spid="164"/>
                                        </p:tgtEl>
                                        <p:attrNameLst>
                                          <p:attrName>style.visibility</p:attrName>
                                        </p:attrNameLst>
                                      </p:cBhvr>
                                      <p:to>
                                        <p:strVal val="visible"/>
                                      </p:to>
                                    </p:set>
                                    <p:animEffect transition="in" filter="slide(fromBottom)">
                                      <p:cBhvr>
                                        <p:cTn id="111" dur="1000"/>
                                        <p:tgtEl>
                                          <p:spTgt spid="164"/>
                                        </p:tgtEl>
                                      </p:cBhvr>
                                    </p:animEffect>
                                  </p:childTnLst>
                                </p:cTn>
                              </p:par>
                              <p:par>
                                <p:cTn id="112" presetID="12" presetClass="entr" presetSubtype="4" fill="hold" nodeType="withEffect">
                                  <p:stCondLst>
                                    <p:cond delay="0"/>
                                  </p:stCondLst>
                                  <p:childTnLst>
                                    <p:set>
                                      <p:cBhvr>
                                        <p:cTn id="113" dur="1" fill="hold">
                                          <p:stCondLst>
                                            <p:cond delay="0"/>
                                          </p:stCondLst>
                                        </p:cTn>
                                        <p:tgtEl>
                                          <p:spTgt spid="174"/>
                                        </p:tgtEl>
                                        <p:attrNameLst>
                                          <p:attrName>style.visibility</p:attrName>
                                        </p:attrNameLst>
                                      </p:cBhvr>
                                      <p:to>
                                        <p:strVal val="visible"/>
                                      </p:to>
                                    </p:set>
                                    <p:animEffect transition="in" filter="slide(fromBottom)">
                                      <p:cBhvr>
                                        <p:cTn id="114" dur="1000"/>
                                        <p:tgtEl>
                                          <p:spTgt spid="174"/>
                                        </p:tgtEl>
                                      </p:cBhvr>
                                    </p:animEffect>
                                  </p:childTnLst>
                                </p:cTn>
                              </p:par>
                            </p:childTnLst>
                          </p:cTn>
                        </p:par>
                        <p:par>
                          <p:cTn id="115" fill="hold">
                            <p:stCondLst>
                              <p:cond delay="3000"/>
                            </p:stCondLst>
                            <p:childTnLst>
                              <p:par>
                                <p:cTn id="116" presetID="12" presetClass="entr" presetSubtype="4" fill="hold" nodeType="afterEffect">
                                  <p:stCondLst>
                                    <p:cond delay="0"/>
                                  </p:stCondLst>
                                  <p:childTnLst>
                                    <p:set>
                                      <p:cBhvr>
                                        <p:cTn id="117" dur="1" fill="hold">
                                          <p:stCondLst>
                                            <p:cond delay="0"/>
                                          </p:stCondLst>
                                        </p:cTn>
                                        <p:tgtEl>
                                          <p:spTgt spid="2073"/>
                                        </p:tgtEl>
                                        <p:attrNameLst>
                                          <p:attrName>style.visibility</p:attrName>
                                        </p:attrNameLst>
                                      </p:cBhvr>
                                      <p:to>
                                        <p:strVal val="visible"/>
                                      </p:to>
                                    </p:set>
                                    <p:animEffect transition="in" filter="slide(fromBottom)">
                                      <p:cBhvr>
                                        <p:cTn id="118" dur="1000"/>
                                        <p:tgtEl>
                                          <p:spTgt spid="2073"/>
                                        </p:tgtEl>
                                      </p:cBhvr>
                                    </p:animEffect>
                                  </p:childTnLst>
                                </p:cTn>
                              </p:par>
                              <p:par>
                                <p:cTn id="119" presetID="12" presetClass="entr" presetSubtype="4" fill="hold" nodeType="withEffect">
                                  <p:stCondLst>
                                    <p:cond delay="0"/>
                                  </p:stCondLst>
                                  <p:childTnLst>
                                    <p:set>
                                      <p:cBhvr>
                                        <p:cTn id="120" dur="1" fill="hold">
                                          <p:stCondLst>
                                            <p:cond delay="0"/>
                                          </p:stCondLst>
                                        </p:cTn>
                                        <p:tgtEl>
                                          <p:spTgt spid="70"/>
                                        </p:tgtEl>
                                        <p:attrNameLst>
                                          <p:attrName>style.visibility</p:attrName>
                                        </p:attrNameLst>
                                      </p:cBhvr>
                                      <p:to>
                                        <p:strVal val="visible"/>
                                      </p:to>
                                    </p:set>
                                    <p:animEffect transition="in" filter="slide(fromBottom)">
                                      <p:cBhvr>
                                        <p:cTn id="121" dur="1000"/>
                                        <p:tgtEl>
                                          <p:spTgt spid="70"/>
                                        </p:tgtEl>
                                      </p:cBhvr>
                                    </p:animEffect>
                                  </p:childTnLst>
                                </p:cTn>
                              </p:par>
                              <p:par>
                                <p:cTn id="122" presetID="12" presetClass="entr" presetSubtype="4" fill="hold" nodeType="withEffect">
                                  <p:stCondLst>
                                    <p:cond delay="0"/>
                                  </p:stCondLst>
                                  <p:childTnLst>
                                    <p:set>
                                      <p:cBhvr>
                                        <p:cTn id="123" dur="1" fill="hold">
                                          <p:stCondLst>
                                            <p:cond delay="0"/>
                                          </p:stCondLst>
                                        </p:cTn>
                                        <p:tgtEl>
                                          <p:spTgt spid="97"/>
                                        </p:tgtEl>
                                        <p:attrNameLst>
                                          <p:attrName>style.visibility</p:attrName>
                                        </p:attrNameLst>
                                      </p:cBhvr>
                                      <p:to>
                                        <p:strVal val="visible"/>
                                      </p:to>
                                    </p:set>
                                    <p:animEffect transition="in" filter="slide(fromBottom)">
                                      <p:cBhvr>
                                        <p:cTn id="124" dur="1000"/>
                                        <p:tgtEl>
                                          <p:spTgt spid="97"/>
                                        </p:tgtEl>
                                      </p:cBhvr>
                                    </p:animEffect>
                                  </p:childTnLst>
                                </p:cTn>
                              </p:par>
                              <p:par>
                                <p:cTn id="125" presetID="12" presetClass="entr" presetSubtype="4" fill="hold" nodeType="withEffect">
                                  <p:stCondLst>
                                    <p:cond delay="0"/>
                                  </p:stCondLst>
                                  <p:childTnLst>
                                    <p:set>
                                      <p:cBhvr>
                                        <p:cTn id="126" dur="1" fill="hold">
                                          <p:stCondLst>
                                            <p:cond delay="0"/>
                                          </p:stCondLst>
                                        </p:cTn>
                                        <p:tgtEl>
                                          <p:spTgt spid="98"/>
                                        </p:tgtEl>
                                        <p:attrNameLst>
                                          <p:attrName>style.visibility</p:attrName>
                                        </p:attrNameLst>
                                      </p:cBhvr>
                                      <p:to>
                                        <p:strVal val="visible"/>
                                      </p:to>
                                    </p:set>
                                    <p:animEffect transition="in" filter="slide(fromBottom)">
                                      <p:cBhvr>
                                        <p:cTn id="127" dur="1000"/>
                                        <p:tgtEl>
                                          <p:spTgt spid="98"/>
                                        </p:tgtEl>
                                      </p:cBhvr>
                                    </p:animEffect>
                                  </p:childTnLst>
                                </p:cTn>
                              </p:par>
                              <p:par>
                                <p:cTn id="128" presetID="12" presetClass="entr" presetSubtype="4" fill="hold" nodeType="withEffect">
                                  <p:stCondLst>
                                    <p:cond delay="0"/>
                                  </p:stCondLst>
                                  <p:childTnLst>
                                    <p:set>
                                      <p:cBhvr>
                                        <p:cTn id="129" dur="1" fill="hold">
                                          <p:stCondLst>
                                            <p:cond delay="0"/>
                                          </p:stCondLst>
                                        </p:cTn>
                                        <p:tgtEl>
                                          <p:spTgt spid="99"/>
                                        </p:tgtEl>
                                        <p:attrNameLst>
                                          <p:attrName>style.visibility</p:attrName>
                                        </p:attrNameLst>
                                      </p:cBhvr>
                                      <p:to>
                                        <p:strVal val="visible"/>
                                      </p:to>
                                    </p:set>
                                    <p:animEffect transition="in" filter="slide(fromBottom)">
                                      <p:cBhvr>
                                        <p:cTn id="130" dur="1000"/>
                                        <p:tgtEl>
                                          <p:spTgt spid="99"/>
                                        </p:tgtEl>
                                      </p:cBhvr>
                                    </p:animEffect>
                                  </p:childTnLst>
                                </p:cTn>
                              </p:par>
                              <p:par>
                                <p:cTn id="131" presetID="12" presetClass="entr" presetSubtype="4" fill="hold" nodeType="withEffect">
                                  <p:stCondLst>
                                    <p:cond delay="0"/>
                                  </p:stCondLst>
                                  <p:childTnLst>
                                    <p:set>
                                      <p:cBhvr>
                                        <p:cTn id="132" dur="1" fill="hold">
                                          <p:stCondLst>
                                            <p:cond delay="0"/>
                                          </p:stCondLst>
                                        </p:cTn>
                                        <p:tgtEl>
                                          <p:spTgt spid="100"/>
                                        </p:tgtEl>
                                        <p:attrNameLst>
                                          <p:attrName>style.visibility</p:attrName>
                                        </p:attrNameLst>
                                      </p:cBhvr>
                                      <p:to>
                                        <p:strVal val="visible"/>
                                      </p:to>
                                    </p:set>
                                    <p:animEffect transition="in" filter="slide(fromBottom)">
                                      <p:cBhvr>
                                        <p:cTn id="133" dur="1000"/>
                                        <p:tgtEl>
                                          <p:spTgt spid="100"/>
                                        </p:tgtEl>
                                      </p:cBhvr>
                                    </p:animEffect>
                                  </p:childTnLst>
                                </p:cTn>
                              </p:par>
                              <p:par>
                                <p:cTn id="134" presetID="12" presetClass="entr" presetSubtype="4" fill="hold" nodeType="withEffect">
                                  <p:stCondLst>
                                    <p:cond delay="0"/>
                                  </p:stCondLst>
                                  <p:childTnLst>
                                    <p:set>
                                      <p:cBhvr>
                                        <p:cTn id="135" dur="1" fill="hold">
                                          <p:stCondLst>
                                            <p:cond delay="0"/>
                                          </p:stCondLst>
                                        </p:cTn>
                                        <p:tgtEl>
                                          <p:spTgt spid="101"/>
                                        </p:tgtEl>
                                        <p:attrNameLst>
                                          <p:attrName>style.visibility</p:attrName>
                                        </p:attrNameLst>
                                      </p:cBhvr>
                                      <p:to>
                                        <p:strVal val="visible"/>
                                      </p:to>
                                    </p:set>
                                    <p:animEffect transition="in" filter="slide(fromBottom)">
                                      <p:cBhvr>
                                        <p:cTn id="136" dur="1000"/>
                                        <p:tgtEl>
                                          <p:spTgt spid="101"/>
                                        </p:tgtEl>
                                      </p:cBhvr>
                                    </p:animEffect>
                                  </p:childTnLst>
                                </p:cTn>
                              </p:par>
                            </p:childTnLst>
                          </p:cTn>
                        </p:par>
                        <p:par>
                          <p:cTn id="137" fill="hold">
                            <p:stCondLst>
                              <p:cond delay="4000"/>
                            </p:stCondLst>
                            <p:childTnLst>
                              <p:par>
                                <p:cTn id="138" presetID="9" presetClass="entr" presetSubtype="0" fill="hold" nodeType="afterEffect">
                                  <p:stCondLst>
                                    <p:cond delay="0"/>
                                  </p:stCondLst>
                                  <p:childTnLst>
                                    <p:set>
                                      <p:cBhvr>
                                        <p:cTn id="139" dur="1" fill="hold">
                                          <p:stCondLst>
                                            <p:cond delay="0"/>
                                          </p:stCondLst>
                                        </p:cTn>
                                        <p:tgtEl>
                                          <p:spTgt spid="102"/>
                                        </p:tgtEl>
                                        <p:attrNameLst>
                                          <p:attrName>style.visibility</p:attrName>
                                        </p:attrNameLst>
                                      </p:cBhvr>
                                      <p:to>
                                        <p:strVal val="visible"/>
                                      </p:to>
                                    </p:set>
                                    <p:animEffect transition="in" filter="dissolve">
                                      <p:cBhvr>
                                        <p:cTn id="140" dur="1000"/>
                                        <p:tgtEl>
                                          <p:spTgt spid="102"/>
                                        </p:tgtEl>
                                      </p:cBhvr>
                                    </p:animEffect>
                                  </p:childTnLst>
                                </p:cTn>
                              </p:par>
                              <p:par>
                                <p:cTn id="141" presetID="9" presetClass="entr" presetSubtype="0" fill="hold" nodeType="withEffect">
                                  <p:stCondLst>
                                    <p:cond delay="0"/>
                                  </p:stCondLst>
                                  <p:childTnLst>
                                    <p:set>
                                      <p:cBhvr>
                                        <p:cTn id="142" dur="1" fill="hold">
                                          <p:stCondLst>
                                            <p:cond delay="0"/>
                                          </p:stCondLst>
                                        </p:cTn>
                                        <p:tgtEl>
                                          <p:spTgt spid="103"/>
                                        </p:tgtEl>
                                        <p:attrNameLst>
                                          <p:attrName>style.visibility</p:attrName>
                                        </p:attrNameLst>
                                      </p:cBhvr>
                                      <p:to>
                                        <p:strVal val="visible"/>
                                      </p:to>
                                    </p:set>
                                    <p:animEffect transition="in" filter="dissolve">
                                      <p:cBhvr>
                                        <p:cTn id="143" dur="1000"/>
                                        <p:tgtEl>
                                          <p:spTgt spid="103"/>
                                        </p:tgtEl>
                                      </p:cBhvr>
                                    </p:animEffect>
                                  </p:childTnLst>
                                </p:cTn>
                              </p:par>
                              <p:par>
                                <p:cTn id="144" presetID="9" presetClass="entr" presetSubtype="0" fill="hold" nodeType="withEffect">
                                  <p:stCondLst>
                                    <p:cond delay="0"/>
                                  </p:stCondLst>
                                  <p:childTnLst>
                                    <p:set>
                                      <p:cBhvr>
                                        <p:cTn id="145" dur="1" fill="hold">
                                          <p:stCondLst>
                                            <p:cond delay="0"/>
                                          </p:stCondLst>
                                        </p:cTn>
                                        <p:tgtEl>
                                          <p:spTgt spid="105"/>
                                        </p:tgtEl>
                                        <p:attrNameLst>
                                          <p:attrName>style.visibility</p:attrName>
                                        </p:attrNameLst>
                                      </p:cBhvr>
                                      <p:to>
                                        <p:strVal val="visible"/>
                                      </p:to>
                                    </p:set>
                                    <p:animEffect transition="in" filter="dissolve">
                                      <p:cBhvr>
                                        <p:cTn id="146" dur="1000"/>
                                        <p:tgtEl>
                                          <p:spTgt spid="105"/>
                                        </p:tgtEl>
                                      </p:cBhvr>
                                    </p:animEffect>
                                  </p:childTnLst>
                                </p:cTn>
                              </p:par>
                              <p:par>
                                <p:cTn id="147" presetID="9" presetClass="entr" presetSubtype="0" fill="hold" nodeType="withEffect">
                                  <p:stCondLst>
                                    <p:cond delay="0"/>
                                  </p:stCondLst>
                                  <p:childTnLst>
                                    <p:set>
                                      <p:cBhvr>
                                        <p:cTn id="148" dur="1" fill="hold">
                                          <p:stCondLst>
                                            <p:cond delay="0"/>
                                          </p:stCondLst>
                                        </p:cTn>
                                        <p:tgtEl>
                                          <p:spTgt spid="106"/>
                                        </p:tgtEl>
                                        <p:attrNameLst>
                                          <p:attrName>style.visibility</p:attrName>
                                        </p:attrNameLst>
                                      </p:cBhvr>
                                      <p:to>
                                        <p:strVal val="visible"/>
                                      </p:to>
                                    </p:set>
                                    <p:animEffect transition="in" filter="dissolve">
                                      <p:cBhvr>
                                        <p:cTn id="149" dur="1000"/>
                                        <p:tgtEl>
                                          <p:spTgt spid="106"/>
                                        </p:tgtEl>
                                      </p:cBhvr>
                                    </p:animEffect>
                                  </p:childTnLst>
                                </p:cTn>
                              </p:par>
                            </p:childTnLst>
                          </p:cTn>
                        </p:par>
                        <p:par>
                          <p:cTn id="150" fill="hold">
                            <p:stCondLst>
                              <p:cond delay="5000"/>
                            </p:stCondLst>
                            <p:childTnLst>
                              <p:par>
                                <p:cTn id="151" presetID="12" presetClass="entr" presetSubtype="4" fill="hold" nodeType="afterEffect">
                                  <p:stCondLst>
                                    <p:cond delay="0"/>
                                  </p:stCondLst>
                                  <p:childTnLst>
                                    <p:set>
                                      <p:cBhvr>
                                        <p:cTn id="152" dur="1" fill="hold">
                                          <p:stCondLst>
                                            <p:cond delay="0"/>
                                          </p:stCondLst>
                                        </p:cTn>
                                        <p:tgtEl>
                                          <p:spTgt spid="148"/>
                                        </p:tgtEl>
                                        <p:attrNameLst>
                                          <p:attrName>style.visibility</p:attrName>
                                        </p:attrNameLst>
                                      </p:cBhvr>
                                      <p:to>
                                        <p:strVal val="visible"/>
                                      </p:to>
                                    </p:set>
                                    <p:animEffect transition="in" filter="slide(fromBottom)">
                                      <p:cBhvr>
                                        <p:cTn id="153" dur="1000"/>
                                        <p:tgtEl>
                                          <p:spTgt spid="148"/>
                                        </p:tgtEl>
                                      </p:cBhvr>
                                    </p:animEffect>
                                  </p:childTnLst>
                                </p:cTn>
                              </p:par>
                              <p:par>
                                <p:cTn id="154" presetID="12" presetClass="entr" presetSubtype="4" fill="hold" nodeType="withEffect">
                                  <p:stCondLst>
                                    <p:cond delay="0"/>
                                  </p:stCondLst>
                                  <p:childTnLst>
                                    <p:set>
                                      <p:cBhvr>
                                        <p:cTn id="155" dur="1" fill="hold">
                                          <p:stCondLst>
                                            <p:cond delay="0"/>
                                          </p:stCondLst>
                                        </p:cTn>
                                        <p:tgtEl>
                                          <p:spTgt spid="157"/>
                                        </p:tgtEl>
                                        <p:attrNameLst>
                                          <p:attrName>style.visibility</p:attrName>
                                        </p:attrNameLst>
                                      </p:cBhvr>
                                      <p:to>
                                        <p:strVal val="visible"/>
                                      </p:to>
                                    </p:set>
                                    <p:animEffect transition="in" filter="slide(fromBottom)">
                                      <p:cBhvr>
                                        <p:cTn id="156" dur="1000"/>
                                        <p:tgtEl>
                                          <p:spTgt spid="157"/>
                                        </p:tgtEl>
                                      </p:cBhvr>
                                    </p:animEffect>
                                  </p:childTnLst>
                                </p:cTn>
                              </p:par>
                              <p:par>
                                <p:cTn id="157" presetID="12" presetClass="entr" presetSubtype="4" fill="hold" nodeType="withEffect">
                                  <p:stCondLst>
                                    <p:cond delay="0"/>
                                  </p:stCondLst>
                                  <p:childTnLst>
                                    <p:set>
                                      <p:cBhvr>
                                        <p:cTn id="158" dur="1" fill="hold">
                                          <p:stCondLst>
                                            <p:cond delay="0"/>
                                          </p:stCondLst>
                                        </p:cTn>
                                        <p:tgtEl>
                                          <p:spTgt spid="160"/>
                                        </p:tgtEl>
                                        <p:attrNameLst>
                                          <p:attrName>style.visibility</p:attrName>
                                        </p:attrNameLst>
                                      </p:cBhvr>
                                      <p:to>
                                        <p:strVal val="visible"/>
                                      </p:to>
                                    </p:set>
                                    <p:animEffect transition="in" filter="slide(fromBottom)">
                                      <p:cBhvr>
                                        <p:cTn id="159" dur="1000"/>
                                        <p:tgtEl>
                                          <p:spTgt spid="160"/>
                                        </p:tgtEl>
                                      </p:cBhvr>
                                    </p:animEffect>
                                  </p:childTnLst>
                                </p:cTn>
                              </p:par>
                              <p:par>
                                <p:cTn id="160" presetID="12" presetClass="entr" presetSubtype="4" fill="hold" nodeType="withEffect">
                                  <p:stCondLst>
                                    <p:cond delay="0"/>
                                  </p:stCondLst>
                                  <p:childTnLst>
                                    <p:set>
                                      <p:cBhvr>
                                        <p:cTn id="161" dur="1" fill="hold">
                                          <p:stCondLst>
                                            <p:cond delay="0"/>
                                          </p:stCondLst>
                                        </p:cTn>
                                        <p:tgtEl>
                                          <p:spTgt spid="161"/>
                                        </p:tgtEl>
                                        <p:attrNameLst>
                                          <p:attrName>style.visibility</p:attrName>
                                        </p:attrNameLst>
                                      </p:cBhvr>
                                      <p:to>
                                        <p:strVal val="visible"/>
                                      </p:to>
                                    </p:set>
                                    <p:animEffect transition="in" filter="slide(fromBottom)">
                                      <p:cBhvr>
                                        <p:cTn id="162" dur="1000"/>
                                        <p:tgtEl>
                                          <p:spTgt spid="161"/>
                                        </p:tgtEl>
                                      </p:cBhvr>
                                    </p:animEffect>
                                  </p:childTnLst>
                                </p:cTn>
                              </p:par>
                              <p:par>
                                <p:cTn id="163" presetID="12" presetClass="entr" presetSubtype="4" fill="hold" nodeType="withEffect">
                                  <p:stCondLst>
                                    <p:cond delay="0"/>
                                  </p:stCondLst>
                                  <p:childTnLst>
                                    <p:set>
                                      <p:cBhvr>
                                        <p:cTn id="164" dur="1" fill="hold">
                                          <p:stCondLst>
                                            <p:cond delay="0"/>
                                          </p:stCondLst>
                                        </p:cTn>
                                        <p:tgtEl>
                                          <p:spTgt spid="169"/>
                                        </p:tgtEl>
                                        <p:attrNameLst>
                                          <p:attrName>style.visibility</p:attrName>
                                        </p:attrNameLst>
                                      </p:cBhvr>
                                      <p:to>
                                        <p:strVal val="visible"/>
                                      </p:to>
                                    </p:set>
                                    <p:animEffect transition="in" filter="slide(fromBottom)">
                                      <p:cBhvr>
                                        <p:cTn id="165" dur="1000"/>
                                        <p:tgtEl>
                                          <p:spTgt spid="169"/>
                                        </p:tgtEl>
                                      </p:cBhvr>
                                    </p:animEffect>
                                  </p:childTnLst>
                                </p:cTn>
                              </p:par>
                              <p:par>
                                <p:cTn id="166" presetID="12" presetClass="entr" presetSubtype="4" fill="hold" nodeType="withEffect">
                                  <p:stCondLst>
                                    <p:cond delay="0"/>
                                  </p:stCondLst>
                                  <p:childTnLst>
                                    <p:set>
                                      <p:cBhvr>
                                        <p:cTn id="167" dur="1" fill="hold">
                                          <p:stCondLst>
                                            <p:cond delay="0"/>
                                          </p:stCondLst>
                                        </p:cTn>
                                        <p:tgtEl>
                                          <p:spTgt spid="159"/>
                                        </p:tgtEl>
                                        <p:attrNameLst>
                                          <p:attrName>style.visibility</p:attrName>
                                        </p:attrNameLst>
                                      </p:cBhvr>
                                      <p:to>
                                        <p:strVal val="visible"/>
                                      </p:to>
                                    </p:set>
                                    <p:animEffect transition="in" filter="slide(fromBottom)">
                                      <p:cBhvr>
                                        <p:cTn id="168" dur="1000"/>
                                        <p:tgtEl>
                                          <p:spTgt spid="159"/>
                                        </p:tgtEl>
                                      </p:cBhvr>
                                    </p:animEffect>
                                  </p:childTnLst>
                                </p:cTn>
                              </p:par>
                              <p:par>
                                <p:cTn id="169" presetID="12" presetClass="entr" presetSubtype="4" fill="hold" nodeType="withEffect">
                                  <p:stCondLst>
                                    <p:cond delay="0"/>
                                  </p:stCondLst>
                                  <p:childTnLst>
                                    <p:set>
                                      <p:cBhvr>
                                        <p:cTn id="170" dur="1" fill="hold">
                                          <p:stCondLst>
                                            <p:cond delay="0"/>
                                          </p:stCondLst>
                                        </p:cTn>
                                        <p:tgtEl>
                                          <p:spTgt spid="158"/>
                                        </p:tgtEl>
                                        <p:attrNameLst>
                                          <p:attrName>style.visibility</p:attrName>
                                        </p:attrNameLst>
                                      </p:cBhvr>
                                      <p:to>
                                        <p:strVal val="visible"/>
                                      </p:to>
                                    </p:set>
                                    <p:animEffect transition="in" filter="slide(fromBottom)">
                                      <p:cBhvr>
                                        <p:cTn id="171" dur="1000"/>
                                        <p:tgtEl>
                                          <p:spTgt spid="158"/>
                                        </p:tgtEl>
                                      </p:cBhvr>
                                    </p:animEffect>
                                  </p:childTnLst>
                                </p:cTn>
                              </p:par>
                              <p:par>
                                <p:cTn id="172" presetID="12" presetClass="entr" presetSubtype="4" fill="hold" nodeType="withEffect">
                                  <p:stCondLst>
                                    <p:cond delay="0"/>
                                  </p:stCondLst>
                                  <p:childTnLst>
                                    <p:set>
                                      <p:cBhvr>
                                        <p:cTn id="173" dur="1" fill="hold">
                                          <p:stCondLst>
                                            <p:cond delay="0"/>
                                          </p:stCondLst>
                                        </p:cTn>
                                        <p:tgtEl>
                                          <p:spTgt spid="149"/>
                                        </p:tgtEl>
                                        <p:attrNameLst>
                                          <p:attrName>style.visibility</p:attrName>
                                        </p:attrNameLst>
                                      </p:cBhvr>
                                      <p:to>
                                        <p:strVal val="visible"/>
                                      </p:to>
                                    </p:set>
                                    <p:animEffect transition="in" filter="slide(fromBottom)">
                                      <p:cBhvr>
                                        <p:cTn id="174" dur="1000"/>
                                        <p:tgtEl>
                                          <p:spTgt spid="149"/>
                                        </p:tgtEl>
                                      </p:cBhvr>
                                    </p:animEffect>
                                  </p:childTnLst>
                                </p:cTn>
                              </p:par>
                              <p:par>
                                <p:cTn id="175" presetID="12" presetClass="entr" presetSubtype="4" fill="hold" nodeType="withEffect">
                                  <p:stCondLst>
                                    <p:cond delay="0"/>
                                  </p:stCondLst>
                                  <p:childTnLst>
                                    <p:set>
                                      <p:cBhvr>
                                        <p:cTn id="176" dur="1" fill="hold">
                                          <p:stCondLst>
                                            <p:cond delay="0"/>
                                          </p:stCondLst>
                                        </p:cTn>
                                        <p:tgtEl>
                                          <p:spTgt spid="93"/>
                                        </p:tgtEl>
                                        <p:attrNameLst>
                                          <p:attrName>style.visibility</p:attrName>
                                        </p:attrNameLst>
                                      </p:cBhvr>
                                      <p:to>
                                        <p:strVal val="visible"/>
                                      </p:to>
                                    </p:set>
                                    <p:animEffect transition="in" filter="slide(fromBottom)">
                                      <p:cBhvr>
                                        <p:cTn id="177" dur="1000"/>
                                        <p:tgtEl>
                                          <p:spTgt spid="93"/>
                                        </p:tgtEl>
                                      </p:cBhvr>
                                    </p:animEffect>
                                  </p:childTnLst>
                                </p:cTn>
                              </p:par>
                            </p:childTnLst>
                          </p:cTn>
                        </p:par>
                        <p:par>
                          <p:cTn id="178" fill="hold">
                            <p:stCondLst>
                              <p:cond delay="6000"/>
                            </p:stCondLst>
                            <p:childTnLst>
                              <p:par>
                                <p:cTn id="179" presetID="9" presetClass="entr" presetSubtype="0" fill="hold" nodeType="afterEffect">
                                  <p:stCondLst>
                                    <p:cond delay="0"/>
                                  </p:stCondLst>
                                  <p:childTnLst>
                                    <p:set>
                                      <p:cBhvr>
                                        <p:cTn id="180" dur="1" fill="hold">
                                          <p:stCondLst>
                                            <p:cond delay="0"/>
                                          </p:stCondLst>
                                        </p:cTn>
                                        <p:tgtEl>
                                          <p:spTgt spid="173"/>
                                        </p:tgtEl>
                                        <p:attrNameLst>
                                          <p:attrName>style.visibility</p:attrName>
                                        </p:attrNameLst>
                                      </p:cBhvr>
                                      <p:to>
                                        <p:strVal val="visible"/>
                                      </p:to>
                                    </p:set>
                                    <p:animEffect transition="in" filter="dissolve">
                                      <p:cBhvr>
                                        <p:cTn id="181" dur="1000"/>
                                        <p:tgtEl>
                                          <p:spTgt spid="173"/>
                                        </p:tgtEl>
                                      </p:cBhvr>
                                    </p:animEffect>
                                  </p:childTnLst>
                                </p:cTn>
                              </p:par>
                              <p:par>
                                <p:cTn id="182" presetID="9" presetClass="entr" presetSubtype="0" fill="hold" nodeType="withEffect">
                                  <p:stCondLst>
                                    <p:cond delay="0"/>
                                  </p:stCondLst>
                                  <p:childTnLst>
                                    <p:set>
                                      <p:cBhvr>
                                        <p:cTn id="183" dur="1" fill="hold">
                                          <p:stCondLst>
                                            <p:cond delay="0"/>
                                          </p:stCondLst>
                                        </p:cTn>
                                        <p:tgtEl>
                                          <p:spTgt spid="129"/>
                                        </p:tgtEl>
                                        <p:attrNameLst>
                                          <p:attrName>style.visibility</p:attrName>
                                        </p:attrNameLst>
                                      </p:cBhvr>
                                      <p:to>
                                        <p:strVal val="visible"/>
                                      </p:to>
                                    </p:set>
                                    <p:animEffect transition="in" filter="dissolve">
                                      <p:cBhvr>
                                        <p:cTn id="184" dur="1000"/>
                                        <p:tgtEl>
                                          <p:spTgt spid="129"/>
                                        </p:tgtEl>
                                      </p:cBhvr>
                                    </p:animEffect>
                                  </p:childTnLst>
                                </p:cTn>
                              </p:par>
                              <p:par>
                                <p:cTn id="185" presetID="9" presetClass="entr" presetSubtype="0" fill="hold" nodeType="withEffect">
                                  <p:stCondLst>
                                    <p:cond delay="0"/>
                                  </p:stCondLst>
                                  <p:childTnLst>
                                    <p:set>
                                      <p:cBhvr>
                                        <p:cTn id="186" dur="1" fill="hold">
                                          <p:stCondLst>
                                            <p:cond delay="0"/>
                                          </p:stCondLst>
                                        </p:cTn>
                                        <p:tgtEl>
                                          <p:spTgt spid="172"/>
                                        </p:tgtEl>
                                        <p:attrNameLst>
                                          <p:attrName>style.visibility</p:attrName>
                                        </p:attrNameLst>
                                      </p:cBhvr>
                                      <p:to>
                                        <p:strVal val="visible"/>
                                      </p:to>
                                    </p:set>
                                    <p:animEffect transition="in" filter="dissolve">
                                      <p:cBhvr>
                                        <p:cTn id="187" dur="1000"/>
                                        <p:tgtEl>
                                          <p:spTgt spid="172"/>
                                        </p:tgtEl>
                                      </p:cBhvr>
                                    </p:animEffect>
                                  </p:childTnLst>
                                </p:cTn>
                              </p:par>
                              <p:par>
                                <p:cTn id="188" presetID="9" presetClass="entr" presetSubtype="0" fill="hold" nodeType="withEffect">
                                  <p:stCondLst>
                                    <p:cond delay="0"/>
                                  </p:stCondLst>
                                  <p:childTnLst>
                                    <p:set>
                                      <p:cBhvr>
                                        <p:cTn id="189" dur="1" fill="hold">
                                          <p:stCondLst>
                                            <p:cond delay="0"/>
                                          </p:stCondLst>
                                        </p:cTn>
                                        <p:tgtEl>
                                          <p:spTgt spid="123"/>
                                        </p:tgtEl>
                                        <p:attrNameLst>
                                          <p:attrName>style.visibility</p:attrName>
                                        </p:attrNameLst>
                                      </p:cBhvr>
                                      <p:to>
                                        <p:strVal val="visible"/>
                                      </p:to>
                                    </p:set>
                                    <p:animEffect transition="in" filter="dissolve">
                                      <p:cBhvr>
                                        <p:cTn id="190" dur="1000"/>
                                        <p:tgtEl>
                                          <p:spTgt spid="123"/>
                                        </p:tgtEl>
                                      </p:cBhvr>
                                    </p:animEffect>
                                  </p:childTnLst>
                                </p:cTn>
                              </p:par>
                              <p:par>
                                <p:cTn id="191" presetID="9" presetClass="entr" presetSubtype="0" fill="hold" nodeType="withEffect">
                                  <p:stCondLst>
                                    <p:cond delay="0"/>
                                  </p:stCondLst>
                                  <p:childTnLst>
                                    <p:set>
                                      <p:cBhvr>
                                        <p:cTn id="192" dur="1" fill="hold">
                                          <p:stCondLst>
                                            <p:cond delay="0"/>
                                          </p:stCondLst>
                                        </p:cTn>
                                        <p:tgtEl>
                                          <p:spTgt spid="104"/>
                                        </p:tgtEl>
                                        <p:attrNameLst>
                                          <p:attrName>style.visibility</p:attrName>
                                        </p:attrNameLst>
                                      </p:cBhvr>
                                      <p:to>
                                        <p:strVal val="visible"/>
                                      </p:to>
                                    </p:set>
                                    <p:animEffect transition="in" filter="dissolve">
                                      <p:cBhvr>
                                        <p:cTn id="193" dur="1000"/>
                                        <p:tgtEl>
                                          <p:spTgt spid="104"/>
                                        </p:tgtEl>
                                      </p:cBhvr>
                                    </p:animEffect>
                                  </p:childTnLst>
                                </p:cTn>
                              </p:par>
                              <p:par>
                                <p:cTn id="194" presetID="9" presetClass="entr" presetSubtype="0" fill="hold" nodeType="withEffect">
                                  <p:stCondLst>
                                    <p:cond delay="0"/>
                                  </p:stCondLst>
                                  <p:childTnLst>
                                    <p:set>
                                      <p:cBhvr>
                                        <p:cTn id="195" dur="1" fill="hold">
                                          <p:stCondLst>
                                            <p:cond delay="0"/>
                                          </p:stCondLst>
                                        </p:cTn>
                                        <p:tgtEl>
                                          <p:spTgt spid="128"/>
                                        </p:tgtEl>
                                        <p:attrNameLst>
                                          <p:attrName>style.visibility</p:attrName>
                                        </p:attrNameLst>
                                      </p:cBhvr>
                                      <p:to>
                                        <p:strVal val="visible"/>
                                      </p:to>
                                    </p:set>
                                    <p:animEffect transition="in" filter="dissolve">
                                      <p:cBhvr>
                                        <p:cTn id="196" dur="1000"/>
                                        <p:tgtEl>
                                          <p:spTgt spid="128"/>
                                        </p:tgtEl>
                                      </p:cBhvr>
                                    </p:animEffect>
                                  </p:childTnLst>
                                </p:cTn>
                              </p:par>
                              <p:par>
                                <p:cTn id="197" presetID="9" presetClass="entr" presetSubtype="0" fill="hold" nodeType="withEffect">
                                  <p:stCondLst>
                                    <p:cond delay="0"/>
                                  </p:stCondLst>
                                  <p:childTnLst>
                                    <p:set>
                                      <p:cBhvr>
                                        <p:cTn id="198" dur="1" fill="hold">
                                          <p:stCondLst>
                                            <p:cond delay="0"/>
                                          </p:stCondLst>
                                        </p:cTn>
                                        <p:tgtEl>
                                          <p:spTgt spid="127"/>
                                        </p:tgtEl>
                                        <p:attrNameLst>
                                          <p:attrName>style.visibility</p:attrName>
                                        </p:attrNameLst>
                                      </p:cBhvr>
                                      <p:to>
                                        <p:strVal val="visible"/>
                                      </p:to>
                                    </p:set>
                                    <p:animEffect transition="in" filter="dissolve">
                                      <p:cBhvr>
                                        <p:cTn id="199" dur="1000"/>
                                        <p:tgtEl>
                                          <p:spTgt spid="127"/>
                                        </p:tgtEl>
                                      </p:cBhvr>
                                    </p:animEffect>
                                  </p:childTnLst>
                                </p:cTn>
                              </p:par>
                              <p:par>
                                <p:cTn id="200" presetID="9" presetClass="entr" presetSubtype="0" fill="hold" nodeType="withEffect">
                                  <p:stCondLst>
                                    <p:cond delay="0"/>
                                  </p:stCondLst>
                                  <p:childTnLst>
                                    <p:set>
                                      <p:cBhvr>
                                        <p:cTn id="201" dur="1" fill="hold">
                                          <p:stCondLst>
                                            <p:cond delay="0"/>
                                          </p:stCondLst>
                                        </p:cTn>
                                        <p:tgtEl>
                                          <p:spTgt spid="96"/>
                                        </p:tgtEl>
                                        <p:attrNameLst>
                                          <p:attrName>style.visibility</p:attrName>
                                        </p:attrNameLst>
                                      </p:cBhvr>
                                      <p:to>
                                        <p:strVal val="visible"/>
                                      </p:to>
                                    </p:set>
                                    <p:animEffect transition="in" filter="dissolve">
                                      <p:cBhvr>
                                        <p:cTn id="202" dur="1000"/>
                                        <p:tgtEl>
                                          <p:spTgt spid="96"/>
                                        </p:tgtEl>
                                      </p:cBhvr>
                                    </p:animEffect>
                                  </p:childTnLst>
                                </p:cTn>
                              </p:par>
                            </p:childTnLst>
                          </p:cTn>
                        </p:par>
                        <p:par>
                          <p:cTn id="203" fill="hold">
                            <p:stCondLst>
                              <p:cond delay="7000"/>
                            </p:stCondLst>
                            <p:childTnLst>
                              <p:par>
                                <p:cTn id="204" presetID="9" presetClass="entr" presetSubtype="0" fill="hold" nodeType="afterEffect">
                                  <p:stCondLst>
                                    <p:cond delay="0"/>
                                  </p:stCondLst>
                                  <p:childTnLst>
                                    <p:set>
                                      <p:cBhvr>
                                        <p:cTn id="205" dur="1" fill="hold">
                                          <p:stCondLst>
                                            <p:cond delay="0"/>
                                          </p:stCondLst>
                                        </p:cTn>
                                        <p:tgtEl>
                                          <p:spTgt spid="132"/>
                                        </p:tgtEl>
                                        <p:attrNameLst>
                                          <p:attrName>style.visibility</p:attrName>
                                        </p:attrNameLst>
                                      </p:cBhvr>
                                      <p:to>
                                        <p:strVal val="visible"/>
                                      </p:to>
                                    </p:set>
                                    <p:animEffect transition="in" filter="dissolve">
                                      <p:cBhvr>
                                        <p:cTn id="206" dur="1000"/>
                                        <p:tgtEl>
                                          <p:spTgt spid="132"/>
                                        </p:tgtEl>
                                      </p:cBhvr>
                                    </p:animEffect>
                                  </p:childTnLst>
                                </p:cTn>
                              </p:par>
                              <p:par>
                                <p:cTn id="207" presetID="12" presetClass="entr" presetSubtype="4" fill="hold" nodeType="withEffect">
                                  <p:stCondLst>
                                    <p:cond delay="0"/>
                                  </p:stCondLst>
                                  <p:childTnLst>
                                    <p:set>
                                      <p:cBhvr>
                                        <p:cTn id="208" dur="1" fill="hold">
                                          <p:stCondLst>
                                            <p:cond delay="0"/>
                                          </p:stCondLst>
                                        </p:cTn>
                                        <p:tgtEl>
                                          <p:spTgt spid="130"/>
                                        </p:tgtEl>
                                        <p:attrNameLst>
                                          <p:attrName>style.visibility</p:attrName>
                                        </p:attrNameLst>
                                      </p:cBhvr>
                                      <p:to>
                                        <p:strVal val="visible"/>
                                      </p:to>
                                    </p:set>
                                    <p:animEffect transition="in" filter="slide(fromBottom)">
                                      <p:cBhvr>
                                        <p:cTn id="209" dur="1000"/>
                                        <p:tgtEl>
                                          <p:spTgt spid="130"/>
                                        </p:tgtEl>
                                      </p:cBhvr>
                                    </p:animEffect>
                                  </p:childTnLst>
                                </p:cTn>
                              </p:par>
                              <p:par>
                                <p:cTn id="210" presetID="12" presetClass="entr" presetSubtype="4" fill="hold" nodeType="withEffect">
                                  <p:stCondLst>
                                    <p:cond delay="0"/>
                                  </p:stCondLst>
                                  <p:childTnLst>
                                    <p:set>
                                      <p:cBhvr>
                                        <p:cTn id="211" dur="1" fill="hold">
                                          <p:stCondLst>
                                            <p:cond delay="0"/>
                                          </p:stCondLst>
                                        </p:cTn>
                                        <p:tgtEl>
                                          <p:spTgt spid="131"/>
                                        </p:tgtEl>
                                        <p:attrNameLst>
                                          <p:attrName>style.visibility</p:attrName>
                                        </p:attrNameLst>
                                      </p:cBhvr>
                                      <p:to>
                                        <p:strVal val="visible"/>
                                      </p:to>
                                    </p:set>
                                    <p:animEffect transition="in" filter="slide(fromBottom)">
                                      <p:cBhvr>
                                        <p:cTn id="212" dur="1000"/>
                                        <p:tgtEl>
                                          <p:spTgt spid="131"/>
                                        </p:tgtEl>
                                      </p:cBhvr>
                                    </p:animEffect>
                                  </p:childTnLst>
                                </p:cTn>
                              </p:par>
                              <p:par>
                                <p:cTn id="213" presetID="9" presetClass="entr" presetSubtype="0" fill="hold" nodeType="withEffect">
                                  <p:stCondLst>
                                    <p:cond delay="0"/>
                                  </p:stCondLst>
                                  <p:childTnLst>
                                    <p:set>
                                      <p:cBhvr>
                                        <p:cTn id="214" dur="1" fill="hold">
                                          <p:stCondLst>
                                            <p:cond delay="0"/>
                                          </p:stCondLst>
                                        </p:cTn>
                                        <p:tgtEl>
                                          <p:spTgt spid="133"/>
                                        </p:tgtEl>
                                        <p:attrNameLst>
                                          <p:attrName>style.visibility</p:attrName>
                                        </p:attrNameLst>
                                      </p:cBhvr>
                                      <p:to>
                                        <p:strVal val="visible"/>
                                      </p:to>
                                    </p:set>
                                    <p:animEffect transition="in" filter="dissolve">
                                      <p:cBhvr>
                                        <p:cTn id="215" dur="1000"/>
                                        <p:tgtEl>
                                          <p:spTgt spid="133"/>
                                        </p:tgtEl>
                                      </p:cBhvr>
                                    </p:animEffect>
                                  </p:childTnLst>
                                </p:cTn>
                              </p:par>
                              <p:par>
                                <p:cTn id="216" presetID="9" presetClass="entr" presetSubtype="0" fill="hold" nodeType="withEffect">
                                  <p:stCondLst>
                                    <p:cond delay="0"/>
                                  </p:stCondLst>
                                  <p:childTnLst>
                                    <p:set>
                                      <p:cBhvr>
                                        <p:cTn id="217" dur="1" fill="hold">
                                          <p:stCondLst>
                                            <p:cond delay="0"/>
                                          </p:stCondLst>
                                        </p:cTn>
                                        <p:tgtEl>
                                          <p:spTgt spid="134"/>
                                        </p:tgtEl>
                                        <p:attrNameLst>
                                          <p:attrName>style.visibility</p:attrName>
                                        </p:attrNameLst>
                                      </p:cBhvr>
                                      <p:to>
                                        <p:strVal val="visible"/>
                                      </p:to>
                                    </p:set>
                                    <p:animEffect transition="in" filter="dissolve">
                                      <p:cBhvr>
                                        <p:cTn id="218" dur="1000"/>
                                        <p:tgtEl>
                                          <p:spTgt spid="134"/>
                                        </p:tgtEl>
                                      </p:cBhvr>
                                    </p:animEffect>
                                  </p:childTnLst>
                                </p:cTn>
                              </p:par>
                              <p:par>
                                <p:cTn id="219" presetID="9" presetClass="entr" presetSubtype="0" fill="hold" nodeType="withEffect">
                                  <p:stCondLst>
                                    <p:cond delay="0"/>
                                  </p:stCondLst>
                                  <p:childTnLst>
                                    <p:set>
                                      <p:cBhvr>
                                        <p:cTn id="220" dur="1" fill="hold">
                                          <p:stCondLst>
                                            <p:cond delay="0"/>
                                          </p:stCondLst>
                                        </p:cTn>
                                        <p:tgtEl>
                                          <p:spTgt spid="135"/>
                                        </p:tgtEl>
                                        <p:attrNameLst>
                                          <p:attrName>style.visibility</p:attrName>
                                        </p:attrNameLst>
                                      </p:cBhvr>
                                      <p:to>
                                        <p:strVal val="visible"/>
                                      </p:to>
                                    </p:set>
                                    <p:animEffect transition="in" filter="dissolve">
                                      <p:cBhvr>
                                        <p:cTn id="221" dur="1000"/>
                                        <p:tgtEl>
                                          <p:spTgt spid="135"/>
                                        </p:tgtEl>
                                      </p:cBhvr>
                                    </p:animEffect>
                                  </p:childTnLst>
                                </p:cTn>
                              </p:par>
                              <p:par>
                                <p:cTn id="222" presetID="9" presetClass="entr" presetSubtype="0" fill="hold" nodeType="withEffect">
                                  <p:stCondLst>
                                    <p:cond delay="0"/>
                                  </p:stCondLst>
                                  <p:childTnLst>
                                    <p:set>
                                      <p:cBhvr>
                                        <p:cTn id="223" dur="1" fill="hold">
                                          <p:stCondLst>
                                            <p:cond delay="0"/>
                                          </p:stCondLst>
                                        </p:cTn>
                                        <p:tgtEl>
                                          <p:spTgt spid="136"/>
                                        </p:tgtEl>
                                        <p:attrNameLst>
                                          <p:attrName>style.visibility</p:attrName>
                                        </p:attrNameLst>
                                      </p:cBhvr>
                                      <p:to>
                                        <p:strVal val="visible"/>
                                      </p:to>
                                    </p:set>
                                    <p:animEffect transition="in" filter="dissolve">
                                      <p:cBhvr>
                                        <p:cTn id="224" dur="1000"/>
                                        <p:tgtEl>
                                          <p:spTgt spid="136"/>
                                        </p:tgtEl>
                                      </p:cBhvr>
                                    </p:animEffect>
                                  </p:childTnLst>
                                </p:cTn>
                              </p:par>
                            </p:childTnLst>
                          </p:cTn>
                        </p:par>
                        <p:par>
                          <p:cTn id="225" fill="hold">
                            <p:stCondLst>
                              <p:cond delay="8000"/>
                            </p:stCondLst>
                            <p:childTnLst>
                              <p:par>
                                <p:cTn id="226" presetID="12" presetClass="entr" presetSubtype="4" fill="hold" nodeType="afterEffect">
                                  <p:stCondLst>
                                    <p:cond delay="0"/>
                                  </p:stCondLst>
                                  <p:childTnLst>
                                    <p:set>
                                      <p:cBhvr>
                                        <p:cTn id="227" dur="1" fill="hold">
                                          <p:stCondLst>
                                            <p:cond delay="0"/>
                                          </p:stCondLst>
                                        </p:cTn>
                                        <p:tgtEl>
                                          <p:spTgt spid="94"/>
                                        </p:tgtEl>
                                        <p:attrNameLst>
                                          <p:attrName>style.visibility</p:attrName>
                                        </p:attrNameLst>
                                      </p:cBhvr>
                                      <p:to>
                                        <p:strVal val="visible"/>
                                      </p:to>
                                    </p:set>
                                    <p:animEffect transition="in" filter="slide(fromBottom)">
                                      <p:cBhvr>
                                        <p:cTn id="228" dur="1000"/>
                                        <p:tgtEl>
                                          <p:spTgt spid="94"/>
                                        </p:tgtEl>
                                      </p:cBhvr>
                                    </p:animEffect>
                                  </p:childTnLst>
                                </p:cTn>
                              </p:par>
                              <p:par>
                                <p:cTn id="229" presetID="12" presetClass="entr" presetSubtype="4" fill="hold" nodeType="withEffect">
                                  <p:stCondLst>
                                    <p:cond delay="0"/>
                                  </p:stCondLst>
                                  <p:childTnLst>
                                    <p:set>
                                      <p:cBhvr>
                                        <p:cTn id="230" dur="1" fill="hold">
                                          <p:stCondLst>
                                            <p:cond delay="0"/>
                                          </p:stCondLst>
                                        </p:cTn>
                                        <p:tgtEl>
                                          <p:spTgt spid="124"/>
                                        </p:tgtEl>
                                        <p:attrNameLst>
                                          <p:attrName>style.visibility</p:attrName>
                                        </p:attrNameLst>
                                      </p:cBhvr>
                                      <p:to>
                                        <p:strVal val="visible"/>
                                      </p:to>
                                    </p:set>
                                    <p:animEffect transition="in" filter="slide(fromBottom)">
                                      <p:cBhvr>
                                        <p:cTn id="231" dur="1000"/>
                                        <p:tgtEl>
                                          <p:spTgt spid="124"/>
                                        </p:tgtEl>
                                      </p:cBhvr>
                                    </p:animEffect>
                                  </p:childTnLst>
                                </p:cTn>
                              </p:par>
                              <p:par>
                                <p:cTn id="232" presetID="12" presetClass="entr" presetSubtype="4" fill="hold" nodeType="withEffect">
                                  <p:stCondLst>
                                    <p:cond delay="0"/>
                                  </p:stCondLst>
                                  <p:childTnLst>
                                    <p:set>
                                      <p:cBhvr>
                                        <p:cTn id="233" dur="1" fill="hold">
                                          <p:stCondLst>
                                            <p:cond delay="0"/>
                                          </p:stCondLst>
                                        </p:cTn>
                                        <p:tgtEl>
                                          <p:spTgt spid="126"/>
                                        </p:tgtEl>
                                        <p:attrNameLst>
                                          <p:attrName>style.visibility</p:attrName>
                                        </p:attrNameLst>
                                      </p:cBhvr>
                                      <p:to>
                                        <p:strVal val="visible"/>
                                      </p:to>
                                    </p:set>
                                    <p:animEffect transition="in" filter="slide(fromBottom)">
                                      <p:cBhvr>
                                        <p:cTn id="234" dur="1000"/>
                                        <p:tgtEl>
                                          <p:spTgt spid="126"/>
                                        </p:tgtEl>
                                      </p:cBhvr>
                                    </p:animEffect>
                                  </p:childTnLst>
                                </p:cTn>
                              </p:par>
                              <p:par>
                                <p:cTn id="235" presetID="12" presetClass="entr" presetSubtype="4" fill="hold" nodeType="withEffect">
                                  <p:stCondLst>
                                    <p:cond delay="0"/>
                                  </p:stCondLst>
                                  <p:childTnLst>
                                    <p:set>
                                      <p:cBhvr>
                                        <p:cTn id="236" dur="1" fill="hold">
                                          <p:stCondLst>
                                            <p:cond delay="0"/>
                                          </p:stCondLst>
                                        </p:cTn>
                                        <p:tgtEl>
                                          <p:spTgt spid="137"/>
                                        </p:tgtEl>
                                        <p:attrNameLst>
                                          <p:attrName>style.visibility</p:attrName>
                                        </p:attrNameLst>
                                      </p:cBhvr>
                                      <p:to>
                                        <p:strVal val="visible"/>
                                      </p:to>
                                    </p:set>
                                    <p:animEffect transition="in" filter="slide(fromBottom)">
                                      <p:cBhvr>
                                        <p:cTn id="237" dur="1000"/>
                                        <p:tgtEl>
                                          <p:spTgt spid="137"/>
                                        </p:tgtEl>
                                      </p:cBhvr>
                                    </p:animEffect>
                                  </p:childTnLst>
                                </p:cTn>
                              </p:par>
                              <p:par>
                                <p:cTn id="238" presetID="12" presetClass="entr" presetSubtype="4" fill="hold" nodeType="withEffect">
                                  <p:stCondLst>
                                    <p:cond delay="0"/>
                                  </p:stCondLst>
                                  <p:childTnLst>
                                    <p:set>
                                      <p:cBhvr>
                                        <p:cTn id="239" dur="1" fill="hold">
                                          <p:stCondLst>
                                            <p:cond delay="0"/>
                                          </p:stCondLst>
                                        </p:cTn>
                                        <p:tgtEl>
                                          <p:spTgt spid="143"/>
                                        </p:tgtEl>
                                        <p:attrNameLst>
                                          <p:attrName>style.visibility</p:attrName>
                                        </p:attrNameLst>
                                      </p:cBhvr>
                                      <p:to>
                                        <p:strVal val="visible"/>
                                      </p:to>
                                    </p:set>
                                    <p:animEffect transition="in" filter="slide(fromBottom)">
                                      <p:cBhvr>
                                        <p:cTn id="240" dur="1000"/>
                                        <p:tgtEl>
                                          <p:spTgt spid="143"/>
                                        </p:tgtEl>
                                      </p:cBhvr>
                                    </p:animEffect>
                                  </p:childTnLst>
                                </p:cTn>
                              </p:par>
                              <p:par>
                                <p:cTn id="241" presetID="12" presetClass="entr" presetSubtype="4" fill="hold" nodeType="withEffect">
                                  <p:stCondLst>
                                    <p:cond delay="0"/>
                                  </p:stCondLst>
                                  <p:childTnLst>
                                    <p:set>
                                      <p:cBhvr>
                                        <p:cTn id="242" dur="1" fill="hold">
                                          <p:stCondLst>
                                            <p:cond delay="0"/>
                                          </p:stCondLst>
                                        </p:cTn>
                                        <p:tgtEl>
                                          <p:spTgt spid="144"/>
                                        </p:tgtEl>
                                        <p:attrNameLst>
                                          <p:attrName>style.visibility</p:attrName>
                                        </p:attrNameLst>
                                      </p:cBhvr>
                                      <p:to>
                                        <p:strVal val="visible"/>
                                      </p:to>
                                    </p:set>
                                    <p:animEffect transition="in" filter="slide(fromBottom)">
                                      <p:cBhvr>
                                        <p:cTn id="243" dur="1000"/>
                                        <p:tgtEl>
                                          <p:spTgt spid="144"/>
                                        </p:tgtEl>
                                      </p:cBhvr>
                                    </p:animEffect>
                                  </p:childTnLst>
                                </p:cTn>
                              </p:par>
                              <p:par>
                                <p:cTn id="244" presetID="12" presetClass="entr" presetSubtype="4" fill="hold" nodeType="withEffect">
                                  <p:stCondLst>
                                    <p:cond delay="0"/>
                                  </p:stCondLst>
                                  <p:childTnLst>
                                    <p:set>
                                      <p:cBhvr>
                                        <p:cTn id="245" dur="1" fill="hold">
                                          <p:stCondLst>
                                            <p:cond delay="0"/>
                                          </p:stCondLst>
                                        </p:cTn>
                                        <p:tgtEl>
                                          <p:spTgt spid="152"/>
                                        </p:tgtEl>
                                        <p:attrNameLst>
                                          <p:attrName>style.visibility</p:attrName>
                                        </p:attrNameLst>
                                      </p:cBhvr>
                                      <p:to>
                                        <p:strVal val="visible"/>
                                      </p:to>
                                    </p:set>
                                    <p:animEffect transition="in" filter="slide(fromBottom)">
                                      <p:cBhvr>
                                        <p:cTn id="246" dur="1000"/>
                                        <p:tgtEl>
                                          <p:spTgt spid="152"/>
                                        </p:tgtEl>
                                      </p:cBhvr>
                                    </p:animEffect>
                                  </p:childTnLst>
                                </p:cTn>
                              </p:par>
                              <p:par>
                                <p:cTn id="247" presetID="12" presetClass="entr" presetSubtype="4" fill="hold" nodeType="withEffect">
                                  <p:stCondLst>
                                    <p:cond delay="0"/>
                                  </p:stCondLst>
                                  <p:childTnLst>
                                    <p:set>
                                      <p:cBhvr>
                                        <p:cTn id="248" dur="1" fill="hold">
                                          <p:stCondLst>
                                            <p:cond delay="0"/>
                                          </p:stCondLst>
                                        </p:cTn>
                                        <p:tgtEl>
                                          <p:spTgt spid="153"/>
                                        </p:tgtEl>
                                        <p:attrNameLst>
                                          <p:attrName>style.visibility</p:attrName>
                                        </p:attrNameLst>
                                      </p:cBhvr>
                                      <p:to>
                                        <p:strVal val="visible"/>
                                      </p:to>
                                    </p:set>
                                    <p:animEffect transition="in" filter="slide(fromBottom)">
                                      <p:cBhvr>
                                        <p:cTn id="249" dur="1000"/>
                                        <p:tgtEl>
                                          <p:spTgt spid="153"/>
                                        </p:tgtEl>
                                      </p:cBhvr>
                                    </p:animEffect>
                                  </p:childTnLst>
                                </p:cTn>
                              </p:par>
                              <p:par>
                                <p:cTn id="250" presetID="12" presetClass="entr" presetSubtype="4" fill="hold" nodeType="withEffect">
                                  <p:stCondLst>
                                    <p:cond delay="0"/>
                                  </p:stCondLst>
                                  <p:childTnLst>
                                    <p:set>
                                      <p:cBhvr>
                                        <p:cTn id="251" dur="1" fill="hold">
                                          <p:stCondLst>
                                            <p:cond delay="0"/>
                                          </p:stCondLst>
                                        </p:cTn>
                                        <p:tgtEl>
                                          <p:spTgt spid="154"/>
                                        </p:tgtEl>
                                        <p:attrNameLst>
                                          <p:attrName>style.visibility</p:attrName>
                                        </p:attrNameLst>
                                      </p:cBhvr>
                                      <p:to>
                                        <p:strVal val="visible"/>
                                      </p:to>
                                    </p:set>
                                    <p:animEffect transition="in" filter="slide(fromBottom)">
                                      <p:cBhvr>
                                        <p:cTn id="252" dur="1000"/>
                                        <p:tgtEl>
                                          <p:spTgt spid="154"/>
                                        </p:tgtEl>
                                      </p:cBhvr>
                                    </p:animEffect>
                                  </p:childTnLst>
                                </p:cTn>
                              </p:par>
                              <p:par>
                                <p:cTn id="253" presetID="12" presetClass="entr" presetSubtype="4" fill="hold" nodeType="withEffect">
                                  <p:stCondLst>
                                    <p:cond delay="0"/>
                                  </p:stCondLst>
                                  <p:childTnLst>
                                    <p:set>
                                      <p:cBhvr>
                                        <p:cTn id="254" dur="1" fill="hold">
                                          <p:stCondLst>
                                            <p:cond delay="0"/>
                                          </p:stCondLst>
                                        </p:cTn>
                                        <p:tgtEl>
                                          <p:spTgt spid="155"/>
                                        </p:tgtEl>
                                        <p:attrNameLst>
                                          <p:attrName>style.visibility</p:attrName>
                                        </p:attrNameLst>
                                      </p:cBhvr>
                                      <p:to>
                                        <p:strVal val="visible"/>
                                      </p:to>
                                    </p:set>
                                    <p:animEffect transition="in" filter="slide(fromBottom)">
                                      <p:cBhvr>
                                        <p:cTn id="255" dur="1000"/>
                                        <p:tgtEl>
                                          <p:spTgt spid="155"/>
                                        </p:tgtEl>
                                      </p:cBhvr>
                                    </p:animEffect>
                                  </p:childTnLst>
                                </p:cTn>
                              </p:par>
                              <p:par>
                                <p:cTn id="256" presetID="12" presetClass="entr" presetSubtype="4" fill="hold" nodeType="withEffect">
                                  <p:stCondLst>
                                    <p:cond delay="0"/>
                                  </p:stCondLst>
                                  <p:childTnLst>
                                    <p:set>
                                      <p:cBhvr>
                                        <p:cTn id="257" dur="1" fill="hold">
                                          <p:stCondLst>
                                            <p:cond delay="0"/>
                                          </p:stCondLst>
                                        </p:cTn>
                                        <p:tgtEl>
                                          <p:spTgt spid="170"/>
                                        </p:tgtEl>
                                        <p:attrNameLst>
                                          <p:attrName>style.visibility</p:attrName>
                                        </p:attrNameLst>
                                      </p:cBhvr>
                                      <p:to>
                                        <p:strVal val="visible"/>
                                      </p:to>
                                    </p:set>
                                    <p:animEffect transition="in" filter="slide(fromBottom)">
                                      <p:cBhvr>
                                        <p:cTn id="258" dur="1000"/>
                                        <p:tgtEl>
                                          <p:spTgt spid="170"/>
                                        </p:tgtEl>
                                      </p:cBhvr>
                                    </p:animEffect>
                                  </p:childTnLst>
                                </p:cTn>
                              </p:par>
                            </p:childTnLst>
                          </p:cTn>
                        </p:par>
                        <p:par>
                          <p:cTn id="259" fill="hold">
                            <p:stCondLst>
                              <p:cond delay="9000"/>
                            </p:stCondLst>
                            <p:childTnLst>
                              <p:par>
                                <p:cTn id="260" presetID="12" presetClass="entr" presetSubtype="4" fill="hold" nodeType="afterEffect">
                                  <p:stCondLst>
                                    <p:cond delay="0"/>
                                  </p:stCondLst>
                                  <p:childTnLst>
                                    <p:set>
                                      <p:cBhvr>
                                        <p:cTn id="261" dur="1" fill="hold">
                                          <p:stCondLst>
                                            <p:cond delay="0"/>
                                          </p:stCondLst>
                                        </p:cTn>
                                        <p:tgtEl>
                                          <p:spTgt spid="95"/>
                                        </p:tgtEl>
                                        <p:attrNameLst>
                                          <p:attrName>style.visibility</p:attrName>
                                        </p:attrNameLst>
                                      </p:cBhvr>
                                      <p:to>
                                        <p:strVal val="visible"/>
                                      </p:to>
                                    </p:set>
                                    <p:animEffect transition="in" filter="slide(fromBottom)">
                                      <p:cBhvr>
                                        <p:cTn id="262" dur="1000"/>
                                        <p:tgtEl>
                                          <p:spTgt spid="95"/>
                                        </p:tgtEl>
                                      </p:cBhvr>
                                    </p:animEffect>
                                  </p:childTnLst>
                                </p:cTn>
                              </p:par>
                              <p:par>
                                <p:cTn id="263" presetID="12" presetClass="entr" presetSubtype="4" fill="hold" nodeType="withEffect">
                                  <p:stCondLst>
                                    <p:cond delay="0"/>
                                  </p:stCondLst>
                                  <p:childTnLst>
                                    <p:set>
                                      <p:cBhvr>
                                        <p:cTn id="264" dur="1" fill="hold">
                                          <p:stCondLst>
                                            <p:cond delay="0"/>
                                          </p:stCondLst>
                                        </p:cTn>
                                        <p:tgtEl>
                                          <p:spTgt spid="138"/>
                                        </p:tgtEl>
                                        <p:attrNameLst>
                                          <p:attrName>style.visibility</p:attrName>
                                        </p:attrNameLst>
                                      </p:cBhvr>
                                      <p:to>
                                        <p:strVal val="visible"/>
                                      </p:to>
                                    </p:set>
                                    <p:animEffect transition="in" filter="slide(fromBottom)">
                                      <p:cBhvr>
                                        <p:cTn id="265" dur="1000"/>
                                        <p:tgtEl>
                                          <p:spTgt spid="138"/>
                                        </p:tgtEl>
                                      </p:cBhvr>
                                    </p:animEffect>
                                  </p:childTnLst>
                                </p:cTn>
                              </p:par>
                              <p:par>
                                <p:cTn id="266" presetID="12" presetClass="entr" presetSubtype="4" fill="hold" nodeType="withEffect">
                                  <p:stCondLst>
                                    <p:cond delay="0"/>
                                  </p:stCondLst>
                                  <p:childTnLst>
                                    <p:set>
                                      <p:cBhvr>
                                        <p:cTn id="267" dur="1" fill="hold">
                                          <p:stCondLst>
                                            <p:cond delay="0"/>
                                          </p:stCondLst>
                                        </p:cTn>
                                        <p:tgtEl>
                                          <p:spTgt spid="139"/>
                                        </p:tgtEl>
                                        <p:attrNameLst>
                                          <p:attrName>style.visibility</p:attrName>
                                        </p:attrNameLst>
                                      </p:cBhvr>
                                      <p:to>
                                        <p:strVal val="visible"/>
                                      </p:to>
                                    </p:set>
                                    <p:animEffect transition="in" filter="slide(fromBottom)">
                                      <p:cBhvr>
                                        <p:cTn id="268" dur="1000"/>
                                        <p:tgtEl>
                                          <p:spTgt spid="139"/>
                                        </p:tgtEl>
                                      </p:cBhvr>
                                    </p:animEffect>
                                  </p:childTnLst>
                                </p:cTn>
                              </p:par>
                              <p:par>
                                <p:cTn id="269" presetID="12" presetClass="entr" presetSubtype="4" fill="hold" nodeType="withEffect">
                                  <p:stCondLst>
                                    <p:cond delay="0"/>
                                  </p:stCondLst>
                                  <p:childTnLst>
                                    <p:set>
                                      <p:cBhvr>
                                        <p:cTn id="270" dur="1" fill="hold">
                                          <p:stCondLst>
                                            <p:cond delay="0"/>
                                          </p:stCondLst>
                                        </p:cTn>
                                        <p:tgtEl>
                                          <p:spTgt spid="141"/>
                                        </p:tgtEl>
                                        <p:attrNameLst>
                                          <p:attrName>style.visibility</p:attrName>
                                        </p:attrNameLst>
                                      </p:cBhvr>
                                      <p:to>
                                        <p:strVal val="visible"/>
                                      </p:to>
                                    </p:set>
                                    <p:animEffect transition="in" filter="slide(fromBottom)">
                                      <p:cBhvr>
                                        <p:cTn id="271" dur="1000"/>
                                        <p:tgtEl>
                                          <p:spTgt spid="141"/>
                                        </p:tgtEl>
                                      </p:cBhvr>
                                    </p:animEffect>
                                  </p:childTnLst>
                                </p:cTn>
                              </p:par>
                              <p:par>
                                <p:cTn id="272" presetID="12" presetClass="entr" presetSubtype="4" fill="hold" nodeType="withEffect">
                                  <p:stCondLst>
                                    <p:cond delay="0"/>
                                  </p:stCondLst>
                                  <p:childTnLst>
                                    <p:set>
                                      <p:cBhvr>
                                        <p:cTn id="273" dur="1" fill="hold">
                                          <p:stCondLst>
                                            <p:cond delay="0"/>
                                          </p:stCondLst>
                                        </p:cTn>
                                        <p:tgtEl>
                                          <p:spTgt spid="142"/>
                                        </p:tgtEl>
                                        <p:attrNameLst>
                                          <p:attrName>style.visibility</p:attrName>
                                        </p:attrNameLst>
                                      </p:cBhvr>
                                      <p:to>
                                        <p:strVal val="visible"/>
                                      </p:to>
                                    </p:set>
                                    <p:animEffect transition="in" filter="slide(fromBottom)">
                                      <p:cBhvr>
                                        <p:cTn id="274" dur="1000"/>
                                        <p:tgtEl>
                                          <p:spTgt spid="142"/>
                                        </p:tgtEl>
                                      </p:cBhvr>
                                    </p:animEffect>
                                  </p:childTnLst>
                                </p:cTn>
                              </p:par>
                              <p:par>
                                <p:cTn id="275" presetID="12" presetClass="entr" presetSubtype="4" fill="hold" nodeType="withEffect">
                                  <p:stCondLst>
                                    <p:cond delay="0"/>
                                  </p:stCondLst>
                                  <p:childTnLst>
                                    <p:set>
                                      <p:cBhvr>
                                        <p:cTn id="276" dur="1" fill="hold">
                                          <p:stCondLst>
                                            <p:cond delay="0"/>
                                          </p:stCondLst>
                                        </p:cTn>
                                        <p:tgtEl>
                                          <p:spTgt spid="146"/>
                                        </p:tgtEl>
                                        <p:attrNameLst>
                                          <p:attrName>style.visibility</p:attrName>
                                        </p:attrNameLst>
                                      </p:cBhvr>
                                      <p:to>
                                        <p:strVal val="visible"/>
                                      </p:to>
                                    </p:set>
                                    <p:animEffect transition="in" filter="slide(fromBottom)">
                                      <p:cBhvr>
                                        <p:cTn id="277" dur="1000"/>
                                        <p:tgtEl>
                                          <p:spTgt spid="146"/>
                                        </p:tgtEl>
                                      </p:cBhvr>
                                    </p:animEffect>
                                  </p:childTnLst>
                                </p:cTn>
                              </p:par>
                              <p:par>
                                <p:cTn id="278" presetID="12" presetClass="entr" presetSubtype="4" fill="hold" nodeType="withEffect">
                                  <p:stCondLst>
                                    <p:cond delay="0"/>
                                  </p:stCondLst>
                                  <p:childTnLst>
                                    <p:set>
                                      <p:cBhvr>
                                        <p:cTn id="279" dur="1" fill="hold">
                                          <p:stCondLst>
                                            <p:cond delay="0"/>
                                          </p:stCondLst>
                                        </p:cTn>
                                        <p:tgtEl>
                                          <p:spTgt spid="147"/>
                                        </p:tgtEl>
                                        <p:attrNameLst>
                                          <p:attrName>style.visibility</p:attrName>
                                        </p:attrNameLst>
                                      </p:cBhvr>
                                      <p:to>
                                        <p:strVal val="visible"/>
                                      </p:to>
                                    </p:set>
                                    <p:animEffect transition="in" filter="slide(fromBottom)">
                                      <p:cBhvr>
                                        <p:cTn id="280" dur="1000"/>
                                        <p:tgtEl>
                                          <p:spTgt spid="147"/>
                                        </p:tgtEl>
                                      </p:cBhvr>
                                    </p:animEffect>
                                  </p:childTnLst>
                                </p:cTn>
                              </p:par>
                              <p:par>
                                <p:cTn id="281" presetID="12" presetClass="entr" presetSubtype="4" fill="hold" nodeType="withEffect">
                                  <p:stCondLst>
                                    <p:cond delay="0"/>
                                  </p:stCondLst>
                                  <p:childTnLst>
                                    <p:set>
                                      <p:cBhvr>
                                        <p:cTn id="282" dur="1" fill="hold">
                                          <p:stCondLst>
                                            <p:cond delay="0"/>
                                          </p:stCondLst>
                                        </p:cTn>
                                        <p:tgtEl>
                                          <p:spTgt spid="150"/>
                                        </p:tgtEl>
                                        <p:attrNameLst>
                                          <p:attrName>style.visibility</p:attrName>
                                        </p:attrNameLst>
                                      </p:cBhvr>
                                      <p:to>
                                        <p:strVal val="visible"/>
                                      </p:to>
                                    </p:set>
                                    <p:animEffect transition="in" filter="slide(fromBottom)">
                                      <p:cBhvr>
                                        <p:cTn id="283" dur="1000"/>
                                        <p:tgtEl>
                                          <p:spTgt spid="150"/>
                                        </p:tgtEl>
                                      </p:cBhvr>
                                    </p:animEffect>
                                  </p:childTnLst>
                                </p:cTn>
                              </p:par>
                              <p:par>
                                <p:cTn id="284" presetID="12" presetClass="entr" presetSubtype="4" fill="hold" nodeType="withEffect">
                                  <p:stCondLst>
                                    <p:cond delay="0"/>
                                  </p:stCondLst>
                                  <p:childTnLst>
                                    <p:set>
                                      <p:cBhvr>
                                        <p:cTn id="285" dur="1" fill="hold">
                                          <p:stCondLst>
                                            <p:cond delay="0"/>
                                          </p:stCondLst>
                                        </p:cTn>
                                        <p:tgtEl>
                                          <p:spTgt spid="151"/>
                                        </p:tgtEl>
                                        <p:attrNameLst>
                                          <p:attrName>style.visibility</p:attrName>
                                        </p:attrNameLst>
                                      </p:cBhvr>
                                      <p:to>
                                        <p:strVal val="visible"/>
                                      </p:to>
                                    </p:set>
                                    <p:animEffect transition="in" filter="slide(fromBottom)">
                                      <p:cBhvr>
                                        <p:cTn id="286" dur="1000"/>
                                        <p:tgtEl>
                                          <p:spTgt spid="151"/>
                                        </p:tgtEl>
                                      </p:cBhvr>
                                    </p:animEffect>
                                  </p:childTnLst>
                                </p:cTn>
                              </p:par>
                              <p:par>
                                <p:cTn id="287" presetID="12" presetClass="entr" presetSubtype="4" fill="hold" nodeType="withEffect">
                                  <p:stCondLst>
                                    <p:cond delay="0"/>
                                  </p:stCondLst>
                                  <p:childTnLst>
                                    <p:set>
                                      <p:cBhvr>
                                        <p:cTn id="288" dur="1" fill="hold">
                                          <p:stCondLst>
                                            <p:cond delay="0"/>
                                          </p:stCondLst>
                                        </p:cTn>
                                        <p:tgtEl>
                                          <p:spTgt spid="156"/>
                                        </p:tgtEl>
                                        <p:attrNameLst>
                                          <p:attrName>style.visibility</p:attrName>
                                        </p:attrNameLst>
                                      </p:cBhvr>
                                      <p:to>
                                        <p:strVal val="visible"/>
                                      </p:to>
                                    </p:set>
                                    <p:animEffect transition="in" filter="slide(fromBottom)">
                                      <p:cBhvr>
                                        <p:cTn id="289" dur="1000"/>
                                        <p:tgtEl>
                                          <p:spTgt spid="156"/>
                                        </p:tgtEl>
                                      </p:cBhvr>
                                    </p:animEffect>
                                  </p:childTnLst>
                                </p:cTn>
                              </p:par>
                              <p:par>
                                <p:cTn id="290" presetID="12" presetClass="entr" presetSubtype="4" fill="hold" nodeType="withEffect">
                                  <p:stCondLst>
                                    <p:cond delay="0"/>
                                  </p:stCondLst>
                                  <p:childTnLst>
                                    <p:set>
                                      <p:cBhvr>
                                        <p:cTn id="291" dur="1" fill="hold">
                                          <p:stCondLst>
                                            <p:cond delay="0"/>
                                          </p:stCondLst>
                                        </p:cTn>
                                        <p:tgtEl>
                                          <p:spTgt spid="140"/>
                                        </p:tgtEl>
                                        <p:attrNameLst>
                                          <p:attrName>style.visibility</p:attrName>
                                        </p:attrNameLst>
                                      </p:cBhvr>
                                      <p:to>
                                        <p:strVal val="visible"/>
                                      </p:to>
                                    </p:set>
                                    <p:animEffect transition="in" filter="slide(fromBottom)">
                                      <p:cBhvr>
                                        <p:cTn id="292" dur="1000"/>
                                        <p:tgtEl>
                                          <p:spTgt spid="140"/>
                                        </p:tgtEl>
                                      </p:cBhvr>
                                    </p:animEffect>
                                  </p:childTnLst>
                                </p:cTn>
                              </p:par>
                              <p:par>
                                <p:cTn id="293" presetID="12" presetClass="entr" presetSubtype="4" fill="hold" nodeType="withEffect">
                                  <p:stCondLst>
                                    <p:cond delay="0"/>
                                  </p:stCondLst>
                                  <p:childTnLst>
                                    <p:set>
                                      <p:cBhvr>
                                        <p:cTn id="294" dur="1" fill="hold">
                                          <p:stCondLst>
                                            <p:cond delay="0"/>
                                          </p:stCondLst>
                                        </p:cTn>
                                        <p:tgtEl>
                                          <p:spTgt spid="145"/>
                                        </p:tgtEl>
                                        <p:attrNameLst>
                                          <p:attrName>style.visibility</p:attrName>
                                        </p:attrNameLst>
                                      </p:cBhvr>
                                      <p:to>
                                        <p:strVal val="visible"/>
                                      </p:to>
                                    </p:set>
                                    <p:animEffect transition="in" filter="slide(fromBottom)">
                                      <p:cBhvr>
                                        <p:cTn id="295" dur="1000"/>
                                        <p:tgtEl>
                                          <p:spTgt spid="145"/>
                                        </p:tgtEl>
                                      </p:cBhvr>
                                    </p:animEffect>
                                  </p:childTnLst>
                                </p:cTn>
                              </p:par>
                            </p:childTnLst>
                          </p:cTn>
                        </p:par>
                        <p:par>
                          <p:cTn id="296" fill="hold">
                            <p:stCondLst>
                              <p:cond delay="10000"/>
                            </p:stCondLst>
                            <p:childTnLst>
                              <p:par>
                                <p:cTn id="297" presetID="9" presetClass="entr" presetSubtype="0" fill="hold" grpId="0" nodeType="afterEffect">
                                  <p:stCondLst>
                                    <p:cond delay="1000"/>
                                  </p:stCondLst>
                                  <p:childTnLst>
                                    <p:set>
                                      <p:cBhvr>
                                        <p:cTn id="298" dur="1" fill="hold">
                                          <p:stCondLst>
                                            <p:cond delay="0"/>
                                          </p:stCondLst>
                                        </p:cTn>
                                        <p:tgtEl>
                                          <p:spTgt spid="171"/>
                                        </p:tgtEl>
                                        <p:attrNameLst>
                                          <p:attrName>style.visibility</p:attrName>
                                        </p:attrNameLst>
                                      </p:cBhvr>
                                      <p:to>
                                        <p:strVal val="visible"/>
                                      </p:to>
                                    </p:set>
                                    <p:animEffect transition="in" filter="dissolve">
                                      <p:cBhvr>
                                        <p:cTn id="299" dur="1000"/>
                                        <p:tgtEl>
                                          <p:spTgt spid="1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 grpId="0"/>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7" name="Picture 16" descr="Picture1.png"/>
          <p:cNvPicPr>
            <a:picLocks noChangeAspect="1"/>
          </p:cNvPicPr>
          <p:nvPr/>
        </p:nvPicPr>
        <p:blipFill>
          <a:blip r:embed="rId2" cstate="print"/>
          <a:stretch>
            <a:fillRect/>
          </a:stretch>
        </p:blipFill>
        <p:spPr>
          <a:xfrm>
            <a:off x="533400" y="1308584"/>
            <a:ext cx="3682540" cy="3873016"/>
          </a:xfrm>
          <a:prstGeom prst="rect">
            <a:avLst/>
          </a:prstGeom>
        </p:spPr>
      </p:pic>
      <p:sp>
        <p:nvSpPr>
          <p:cNvPr id="2" name="Title 1"/>
          <p:cNvSpPr>
            <a:spLocks noGrp="1"/>
          </p:cNvSpPr>
          <p:nvPr>
            <p:ph type="title"/>
          </p:nvPr>
        </p:nvSpPr>
        <p:spPr/>
        <p:txBody>
          <a:bodyPr>
            <a:normAutofit/>
          </a:bodyPr>
          <a:lstStyle/>
          <a:p>
            <a:r>
              <a:rPr lang="en-US" sz="2400" b="1" dirty="0" smtClean="0">
                <a:latin typeface="Times New Roman" pitchFamily="18" charset="0"/>
                <a:cs typeface="Times New Roman" pitchFamily="18" charset="0"/>
              </a:rPr>
              <a:t>The theorem to be proved/constructed:</a:t>
            </a:r>
            <a:endParaRPr lang="en-US" sz="2400" b="1" dirty="0">
              <a:latin typeface="Times New Roman" pitchFamily="18" charset="0"/>
              <a:cs typeface="Times New Roman" pitchFamily="18" charset="0"/>
            </a:endParaRPr>
          </a:p>
        </p:txBody>
      </p:sp>
      <p:sp>
        <p:nvSpPr>
          <p:cNvPr id="6" name="Rectangle 5"/>
          <p:cNvSpPr/>
          <p:nvPr/>
        </p:nvSpPr>
        <p:spPr>
          <a:xfrm>
            <a:off x="4419600" y="1524000"/>
            <a:ext cx="3843409" cy="369332"/>
          </a:xfrm>
          <a:prstGeom prst="rect">
            <a:avLst/>
          </a:prstGeom>
        </p:spPr>
        <p:txBody>
          <a:bodyPr wrap="square">
            <a:spAutoFit/>
          </a:bodyPr>
          <a:lstStyle/>
          <a:p>
            <a:r>
              <a:rPr lang="en-US" dirty="0" smtClean="0">
                <a:latin typeface="Times New Roman" pitchFamily="18" charset="0"/>
                <a:cs typeface="Times New Roman" pitchFamily="18" charset="0"/>
              </a:rPr>
              <a:t>If the procedure </a:t>
            </a:r>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 is single-valued</a:t>
            </a:r>
            <a:endParaRPr lang="en-US" dirty="0">
              <a:latin typeface="Times New Roman" pitchFamily="18" charset="0"/>
              <a:cs typeface="Times New Roman" pitchFamily="18" charset="0"/>
            </a:endParaRPr>
          </a:p>
        </p:txBody>
      </p:sp>
      <p:sp>
        <p:nvSpPr>
          <p:cNvPr id="7" name="Rectangle 6"/>
          <p:cNvSpPr/>
          <p:nvPr/>
        </p:nvSpPr>
        <p:spPr>
          <a:xfrm>
            <a:off x="2438400" y="4343400"/>
            <a:ext cx="1676400" cy="7620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8" name="TextBox 7"/>
          <p:cNvSpPr txBox="1"/>
          <p:nvPr/>
        </p:nvSpPr>
        <p:spPr>
          <a:xfrm>
            <a:off x="4419600" y="2438400"/>
            <a:ext cx="4577136" cy="369332"/>
          </a:xfrm>
          <a:prstGeom prst="rect">
            <a:avLst/>
          </a:prstGeom>
          <a:noFill/>
        </p:spPr>
        <p:txBody>
          <a:bodyPr wrap="square" rtlCol="0">
            <a:spAutoFit/>
          </a:bodyPr>
          <a:lstStyle/>
          <a:p>
            <a:r>
              <a:rPr lang="en-US" dirty="0" smtClean="0">
                <a:latin typeface="Times New Roman" pitchFamily="18" charset="0"/>
                <a:cs typeface="Times New Roman" pitchFamily="18" charset="0"/>
              </a:rPr>
              <a:t>and if </a:t>
            </a:r>
            <a:r>
              <a:rPr lang="en-US" i="1" dirty="0" smtClean="0">
                <a:latin typeface="Times New Roman" pitchFamily="18" charset="0"/>
                <a:cs typeface="Times New Roman" pitchFamily="18" charset="0"/>
              </a:rPr>
              <a:t>m</a:t>
            </a:r>
            <a:r>
              <a:rPr lang="en-US" dirty="0" smtClean="0">
                <a:latin typeface="Times New Roman" pitchFamily="18" charset="0"/>
                <a:cs typeface="Times New Roman" pitchFamily="18" charset="0"/>
              </a:rPr>
              <a:t> and </a:t>
            </a:r>
            <a:r>
              <a:rPr lang="en-US" i="1" dirty="0" smtClean="0">
                <a:latin typeface="Times New Roman" pitchFamily="18" charset="0"/>
                <a:cs typeface="Times New Roman" pitchFamily="18" charset="0"/>
              </a:rPr>
              <a:t>y</a:t>
            </a:r>
            <a:r>
              <a:rPr lang="en-US" dirty="0" smtClean="0">
                <a:latin typeface="Times New Roman" pitchFamily="18" charset="0"/>
                <a:cs typeface="Times New Roman" pitchFamily="18" charset="0"/>
              </a:rPr>
              <a:t> follow </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 in the </a:t>
            </a:r>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-sequence,</a:t>
            </a:r>
            <a:endParaRPr lang="en-US" dirty="0">
              <a:latin typeface="Times New Roman" pitchFamily="18" charset="0"/>
              <a:cs typeface="Times New Roman" pitchFamily="18" charset="0"/>
            </a:endParaRPr>
          </a:p>
        </p:txBody>
      </p:sp>
      <p:sp>
        <p:nvSpPr>
          <p:cNvPr id="9" name="Rectangle 8"/>
          <p:cNvSpPr/>
          <p:nvPr/>
        </p:nvSpPr>
        <p:spPr>
          <a:xfrm>
            <a:off x="2438400" y="2895600"/>
            <a:ext cx="1676400" cy="14478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1" name="Rectangle 10"/>
          <p:cNvSpPr/>
          <p:nvPr/>
        </p:nvSpPr>
        <p:spPr>
          <a:xfrm>
            <a:off x="4343400" y="3276600"/>
            <a:ext cx="4800600" cy="369332"/>
          </a:xfrm>
          <a:prstGeom prst="rect">
            <a:avLst/>
          </a:prstGeom>
        </p:spPr>
        <p:txBody>
          <a:bodyPr wrap="square">
            <a:spAutoFit/>
          </a:bodyPr>
          <a:lstStyle/>
          <a:p>
            <a:r>
              <a:rPr lang="en-US" dirty="0" smtClean="0">
                <a:latin typeface="Times New Roman" pitchFamily="18" charset="0"/>
                <a:cs typeface="Times New Roman" pitchFamily="18" charset="0"/>
              </a:rPr>
              <a:t>then </a:t>
            </a:r>
            <a:r>
              <a:rPr lang="en-US" i="1" dirty="0" smtClean="0">
                <a:latin typeface="Times New Roman" pitchFamily="18" charset="0"/>
                <a:cs typeface="Times New Roman" pitchFamily="18" charset="0"/>
              </a:rPr>
              <a:t>y</a:t>
            </a:r>
            <a:r>
              <a:rPr lang="en-US" dirty="0" smtClean="0">
                <a:latin typeface="Times New Roman" pitchFamily="18" charset="0"/>
                <a:cs typeface="Times New Roman" pitchFamily="18" charset="0"/>
              </a:rPr>
              <a:t> belongs to the </a:t>
            </a:r>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-sequence beginning with </a:t>
            </a:r>
            <a:r>
              <a:rPr lang="en-US" i="1" dirty="0" smtClean="0">
                <a:latin typeface="Times New Roman" pitchFamily="18" charset="0"/>
                <a:cs typeface="Times New Roman" pitchFamily="18" charset="0"/>
              </a:rPr>
              <a:t>m</a:t>
            </a:r>
            <a:endParaRPr lang="en-US" dirty="0">
              <a:latin typeface="Times New Roman" pitchFamily="18" charset="0"/>
              <a:cs typeface="Times New Roman" pitchFamily="18" charset="0"/>
            </a:endParaRPr>
          </a:p>
        </p:txBody>
      </p:sp>
      <p:sp>
        <p:nvSpPr>
          <p:cNvPr id="12" name="Rectangle 11"/>
          <p:cNvSpPr/>
          <p:nvPr/>
        </p:nvSpPr>
        <p:spPr>
          <a:xfrm>
            <a:off x="2438400" y="1371600"/>
            <a:ext cx="1676400" cy="7620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4" name="Rectangle 13"/>
          <p:cNvSpPr/>
          <p:nvPr/>
        </p:nvSpPr>
        <p:spPr>
          <a:xfrm>
            <a:off x="4343400" y="4114800"/>
            <a:ext cx="3147015" cy="369332"/>
          </a:xfrm>
          <a:prstGeom prst="rect">
            <a:avLst/>
          </a:prstGeom>
        </p:spPr>
        <p:txBody>
          <a:bodyPr wrap="none">
            <a:spAutoFit/>
          </a:bodyPr>
          <a:lstStyle/>
          <a:p>
            <a:r>
              <a:rPr lang="en-US" dirty="0" smtClean="0">
                <a:latin typeface="Times New Roman" pitchFamily="18" charset="0"/>
                <a:cs typeface="Times New Roman" pitchFamily="18" charset="0"/>
              </a:rPr>
              <a:t>or precedes </a:t>
            </a:r>
            <a:r>
              <a:rPr lang="en-US" i="1" dirty="0" smtClean="0">
                <a:latin typeface="Times New Roman" pitchFamily="18" charset="0"/>
                <a:cs typeface="Times New Roman" pitchFamily="18" charset="0"/>
              </a:rPr>
              <a:t>m</a:t>
            </a:r>
            <a:r>
              <a:rPr lang="en-US" dirty="0" smtClean="0">
                <a:latin typeface="Times New Roman" pitchFamily="18" charset="0"/>
                <a:cs typeface="Times New Roman" pitchFamily="18" charset="0"/>
              </a:rPr>
              <a:t> in the </a:t>
            </a:r>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-sequence.</a:t>
            </a:r>
            <a:endParaRPr lang="en-US" dirty="0">
              <a:latin typeface="Times New Roman" pitchFamily="18" charset="0"/>
              <a:cs typeface="Times New Roman" pitchFamily="18" charset="0"/>
            </a:endParaRPr>
          </a:p>
        </p:txBody>
      </p:sp>
      <p:sp>
        <p:nvSpPr>
          <p:cNvPr id="15" name="Rectangle 14"/>
          <p:cNvSpPr/>
          <p:nvPr/>
        </p:nvSpPr>
        <p:spPr>
          <a:xfrm>
            <a:off x="2438400" y="2133600"/>
            <a:ext cx="1676400" cy="7620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6" name="TextBox 15"/>
          <p:cNvSpPr txBox="1"/>
          <p:nvPr/>
        </p:nvSpPr>
        <p:spPr>
          <a:xfrm>
            <a:off x="8918514" y="6564868"/>
            <a:ext cx="301686" cy="369332"/>
          </a:xfrm>
          <a:prstGeom prst="rect">
            <a:avLst/>
          </a:prstGeom>
          <a:noFill/>
        </p:spPr>
        <p:txBody>
          <a:bodyPr wrap="none" rtlCol="0">
            <a:spAutoFit/>
          </a:bodyPr>
          <a:lstStyle/>
          <a:p>
            <a:r>
              <a:rPr lang="en-US" dirty="0" smtClean="0">
                <a:latin typeface="Times New Roman" pitchFamily="18" charset="0"/>
                <a:cs typeface="Times New Roman" pitchFamily="18" charset="0"/>
              </a:rPr>
              <a:t>3</a:t>
            </a:r>
            <a:endParaRPr lang="en-US" dirty="0">
              <a:latin typeface="Times New Roman" pitchFamily="18" charset="0"/>
              <a:cs typeface="Times New Roman" pitchFamily="18" charset="0"/>
            </a:endParaRPr>
          </a:p>
        </p:txBody>
      </p:sp>
      <p:sp>
        <p:nvSpPr>
          <p:cNvPr id="18" name="TextBox 17"/>
          <p:cNvSpPr txBox="1"/>
          <p:nvPr/>
        </p:nvSpPr>
        <p:spPr>
          <a:xfrm>
            <a:off x="-76200" y="1295400"/>
            <a:ext cx="630301"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(133)</a:t>
            </a:r>
            <a:endParaRPr lang="en-US" sz="16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par>
                                <p:cTn id="21" presetID="1" presetClass="exit" presetSubtype="0" fill="hold" grpId="1" nodeType="withEffect">
                                  <p:stCondLst>
                                    <p:cond delay="0"/>
                                  </p:stCondLst>
                                  <p:childTnLst>
                                    <p:set>
                                      <p:cBhvr>
                                        <p:cTn id="22" dur="1" fill="hold">
                                          <p:stCondLst>
                                            <p:cond delay="0"/>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xit" presetSubtype="0" fill="hold" grpId="1" nodeType="withEffect">
                                  <p:stCondLst>
                                    <p:cond delay="0"/>
                                  </p:stCondLst>
                                  <p:childTnLst>
                                    <p:set>
                                      <p:cBhvr>
                                        <p:cTn id="30" dur="1" fill="hold">
                                          <p:stCondLst>
                                            <p:cond delay="0"/>
                                          </p:stCondLst>
                                        </p:cTn>
                                        <p:tgtEl>
                                          <p:spTgt spid="9"/>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par>
                                <p:cTn id="37" presetID="1" presetClass="exit" presetSubtype="0" fill="hold" grpId="1" nodeType="withEffect">
                                  <p:stCondLst>
                                    <p:cond delay="0"/>
                                  </p:stCondLst>
                                  <p:childTnLst>
                                    <p:set>
                                      <p:cBhvr>
                                        <p:cTn id="38" dur="1" fill="hold">
                                          <p:stCondLst>
                                            <p:cond delay="0"/>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7" grpId="1" animBg="1"/>
      <p:bldP spid="8" grpId="0"/>
      <p:bldP spid="9" grpId="0" animBg="1"/>
      <p:bldP spid="9" grpId="1" animBg="1"/>
      <p:bldP spid="11" grpId="0"/>
      <p:bldP spid="12" grpId="0" animBg="1"/>
      <p:bldP spid="12" grpId="1" animBg="1"/>
      <p:bldP spid="14" grpId="0"/>
      <p:bldP spid="15" grpId="0" animBg="1"/>
      <p:bldP spid="18" grpId="0"/>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762000"/>
          </a:xfrm>
        </p:spPr>
        <p:txBody>
          <a:bodyPr>
            <a:normAutofit/>
          </a:bodyPr>
          <a:lstStyle/>
          <a:p>
            <a:r>
              <a:rPr lang="en-US" sz="2400" b="1" dirty="0" smtClean="0">
                <a:latin typeface="Times New Roman" pitchFamily="18" charset="0"/>
                <a:cs typeface="Times New Roman" pitchFamily="18" charset="0"/>
              </a:rPr>
              <a:t>The definitions that provide the starting points of the construction:</a:t>
            </a:r>
            <a:endParaRPr lang="en-US" sz="2400" b="1" dirty="0">
              <a:latin typeface="Times New Roman" pitchFamily="18" charset="0"/>
              <a:cs typeface="Times New Roman" pitchFamily="18" charset="0"/>
            </a:endParaRPr>
          </a:p>
        </p:txBody>
      </p:sp>
      <p:sp>
        <p:nvSpPr>
          <p:cNvPr id="4" name="Rectangle 3"/>
          <p:cNvSpPr/>
          <p:nvPr/>
        </p:nvSpPr>
        <p:spPr>
          <a:xfrm>
            <a:off x="4572000" y="1295400"/>
            <a:ext cx="3354046" cy="369332"/>
          </a:xfrm>
          <a:prstGeom prst="rect">
            <a:avLst/>
          </a:prstGeom>
        </p:spPr>
        <p:txBody>
          <a:bodyPr wrap="square">
            <a:spAutoFit/>
          </a:bodyPr>
          <a:lstStyle/>
          <a:p>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 is hereditary in the </a:t>
            </a:r>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-sequence</a:t>
            </a:r>
            <a:endParaRPr lang="en-US" dirty="0">
              <a:latin typeface="Times New Roman" pitchFamily="18" charset="0"/>
              <a:cs typeface="Times New Roman" pitchFamily="18" charset="0"/>
            </a:endParaRPr>
          </a:p>
        </p:txBody>
      </p:sp>
      <p:sp>
        <p:nvSpPr>
          <p:cNvPr id="5" name="Rectangle 4"/>
          <p:cNvSpPr/>
          <p:nvPr/>
        </p:nvSpPr>
        <p:spPr>
          <a:xfrm>
            <a:off x="4648200" y="2819400"/>
            <a:ext cx="2847446" cy="369332"/>
          </a:xfrm>
          <a:prstGeom prst="rect">
            <a:avLst/>
          </a:prstGeom>
        </p:spPr>
        <p:txBody>
          <a:bodyPr wrap="square">
            <a:spAutoFit/>
          </a:bodyPr>
          <a:lstStyle/>
          <a:p>
            <a:r>
              <a:rPr lang="en-US" i="1" dirty="0" smtClean="0">
                <a:latin typeface="Times New Roman" pitchFamily="18" charset="0"/>
                <a:cs typeface="Times New Roman" pitchFamily="18" charset="0"/>
              </a:rPr>
              <a:t>y</a:t>
            </a:r>
            <a:r>
              <a:rPr lang="en-US" dirty="0" smtClean="0">
                <a:latin typeface="Times New Roman" pitchFamily="18" charset="0"/>
                <a:cs typeface="Times New Roman" pitchFamily="18" charset="0"/>
              </a:rPr>
              <a:t> follows </a:t>
            </a:r>
            <a:r>
              <a:rPr lang="en-US" i="1" dirty="0" smtClean="0">
                <a:latin typeface="Times New Roman" pitchFamily="18" charset="0"/>
                <a:cs typeface="Times New Roman" pitchFamily="18" charset="0"/>
              </a:rPr>
              <a:t>x</a:t>
            </a:r>
            <a:r>
              <a:rPr lang="en-US" dirty="0" smtClean="0">
                <a:latin typeface="Times New Roman" pitchFamily="18" charset="0"/>
                <a:cs typeface="Times New Roman" pitchFamily="18" charset="0"/>
              </a:rPr>
              <a:t> in the </a:t>
            </a:r>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-sequence</a:t>
            </a:r>
            <a:endParaRPr lang="en-US" dirty="0">
              <a:latin typeface="Times New Roman" pitchFamily="18" charset="0"/>
              <a:cs typeface="Times New Roman" pitchFamily="18" charset="0"/>
            </a:endParaRPr>
          </a:p>
        </p:txBody>
      </p:sp>
      <p:sp>
        <p:nvSpPr>
          <p:cNvPr id="6" name="Rectangle 5"/>
          <p:cNvSpPr/>
          <p:nvPr/>
        </p:nvSpPr>
        <p:spPr>
          <a:xfrm>
            <a:off x="4648200" y="4191000"/>
            <a:ext cx="4495800" cy="369332"/>
          </a:xfrm>
          <a:prstGeom prst="rect">
            <a:avLst/>
          </a:prstGeom>
        </p:spPr>
        <p:txBody>
          <a:bodyPr wrap="square">
            <a:spAutoFit/>
          </a:bodyPr>
          <a:lstStyle/>
          <a:p>
            <a:r>
              <a:rPr lang="en-US" i="1" dirty="0" smtClean="0">
                <a:latin typeface="Times New Roman" pitchFamily="18" charset="0"/>
                <a:cs typeface="Times New Roman" pitchFamily="18" charset="0"/>
              </a:rPr>
              <a:t>z</a:t>
            </a:r>
            <a:r>
              <a:rPr lang="en-US" dirty="0" smtClean="0">
                <a:latin typeface="Times New Roman" pitchFamily="18" charset="0"/>
                <a:cs typeface="Times New Roman" pitchFamily="18" charset="0"/>
              </a:rPr>
              <a:t> belongs to the </a:t>
            </a:r>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-sequence beginning with </a:t>
            </a:r>
            <a:r>
              <a:rPr lang="en-US" i="1" dirty="0" smtClean="0">
                <a:latin typeface="Times New Roman" pitchFamily="18" charset="0"/>
                <a:cs typeface="Times New Roman" pitchFamily="18" charset="0"/>
              </a:rPr>
              <a:t>x</a:t>
            </a:r>
            <a:endParaRPr lang="en-US" dirty="0">
              <a:latin typeface="Times New Roman" pitchFamily="18" charset="0"/>
              <a:cs typeface="Times New Roman" pitchFamily="18" charset="0"/>
            </a:endParaRPr>
          </a:p>
        </p:txBody>
      </p:sp>
      <p:sp>
        <p:nvSpPr>
          <p:cNvPr id="7" name="Rectangle 6"/>
          <p:cNvSpPr/>
          <p:nvPr/>
        </p:nvSpPr>
        <p:spPr>
          <a:xfrm>
            <a:off x="4724400" y="5486400"/>
            <a:ext cx="1838221" cy="369332"/>
          </a:xfrm>
          <a:prstGeom prst="rect">
            <a:avLst/>
          </a:prstGeom>
        </p:spPr>
        <p:txBody>
          <a:bodyPr wrap="square">
            <a:spAutoFit/>
          </a:bodyPr>
          <a:lstStyle/>
          <a:p>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 is single-valued</a:t>
            </a:r>
            <a:endParaRPr lang="en-US" dirty="0">
              <a:latin typeface="Times New Roman" pitchFamily="18" charset="0"/>
              <a:cs typeface="Times New Roman" pitchFamily="18" charset="0"/>
            </a:endParaRPr>
          </a:p>
        </p:txBody>
      </p:sp>
      <p:pic>
        <p:nvPicPr>
          <p:cNvPr id="8" name="Picture 7" descr="def 69.jpg"/>
          <p:cNvPicPr>
            <a:picLocks noChangeAspect="1"/>
          </p:cNvPicPr>
          <p:nvPr/>
        </p:nvPicPr>
        <p:blipFill>
          <a:blip r:embed="rId2" cstate="print"/>
          <a:stretch>
            <a:fillRect/>
          </a:stretch>
        </p:blipFill>
        <p:spPr>
          <a:xfrm>
            <a:off x="457200" y="1065575"/>
            <a:ext cx="3810000" cy="993049"/>
          </a:xfrm>
          <a:prstGeom prst="rect">
            <a:avLst/>
          </a:prstGeom>
          <a:noFill/>
          <a:ln>
            <a:noFill/>
          </a:ln>
        </p:spPr>
      </p:pic>
      <p:pic>
        <p:nvPicPr>
          <p:cNvPr id="9" name="Picture 8" descr="def 76.jpg"/>
          <p:cNvPicPr>
            <a:picLocks noChangeAspect="1"/>
          </p:cNvPicPr>
          <p:nvPr/>
        </p:nvPicPr>
        <p:blipFill>
          <a:blip r:embed="rId3" cstate="print"/>
          <a:stretch>
            <a:fillRect/>
          </a:stretch>
        </p:blipFill>
        <p:spPr>
          <a:xfrm>
            <a:off x="446837" y="2286000"/>
            <a:ext cx="3210763" cy="1402080"/>
          </a:xfrm>
          <a:prstGeom prst="rect">
            <a:avLst/>
          </a:prstGeom>
        </p:spPr>
      </p:pic>
      <p:pic>
        <p:nvPicPr>
          <p:cNvPr id="10" name="Picture 9" descr="def 99.jpg"/>
          <p:cNvPicPr>
            <a:picLocks noChangeAspect="1"/>
          </p:cNvPicPr>
          <p:nvPr/>
        </p:nvPicPr>
        <p:blipFill>
          <a:blip r:embed="rId4" cstate="print"/>
          <a:stretch>
            <a:fillRect/>
          </a:stretch>
        </p:blipFill>
        <p:spPr>
          <a:xfrm>
            <a:off x="444399" y="3886200"/>
            <a:ext cx="3899001" cy="1097280"/>
          </a:xfrm>
          <a:prstGeom prst="rect">
            <a:avLst/>
          </a:prstGeom>
        </p:spPr>
      </p:pic>
      <p:pic>
        <p:nvPicPr>
          <p:cNvPr id="12" name="Picture 11" descr="def 115.jpg"/>
          <p:cNvPicPr>
            <a:picLocks noChangeAspect="1"/>
          </p:cNvPicPr>
          <p:nvPr/>
        </p:nvPicPr>
        <p:blipFill>
          <a:blip r:embed="rId5" cstate="print"/>
          <a:stretch>
            <a:fillRect/>
          </a:stretch>
        </p:blipFill>
        <p:spPr>
          <a:xfrm>
            <a:off x="457200" y="5343583"/>
            <a:ext cx="4038600" cy="1039982"/>
          </a:xfrm>
          <a:prstGeom prst="rect">
            <a:avLst/>
          </a:prstGeom>
        </p:spPr>
      </p:pic>
      <p:sp>
        <p:nvSpPr>
          <p:cNvPr id="13" name="TextBox 12"/>
          <p:cNvSpPr txBox="1"/>
          <p:nvPr/>
        </p:nvSpPr>
        <p:spPr>
          <a:xfrm>
            <a:off x="8918514" y="6564868"/>
            <a:ext cx="301686" cy="369332"/>
          </a:xfrm>
          <a:prstGeom prst="rect">
            <a:avLst/>
          </a:prstGeom>
          <a:noFill/>
        </p:spPr>
        <p:txBody>
          <a:bodyPr wrap="none" rtlCol="0">
            <a:spAutoFit/>
          </a:bodyPr>
          <a:lstStyle/>
          <a:p>
            <a:r>
              <a:rPr lang="en-US" dirty="0" smtClean="0">
                <a:latin typeface="Times New Roman" pitchFamily="18" charset="0"/>
                <a:cs typeface="Times New Roman" pitchFamily="18" charset="0"/>
              </a:rPr>
              <a:t>4</a:t>
            </a:r>
            <a:endParaRPr lang="en-US" dirty="0">
              <a:latin typeface="Times New Roman" pitchFamily="18" charset="0"/>
              <a:cs typeface="Times New Roman" pitchFamily="18" charset="0"/>
            </a:endParaRPr>
          </a:p>
        </p:txBody>
      </p:sp>
      <p:sp>
        <p:nvSpPr>
          <p:cNvPr id="14" name="Rectangle 13"/>
          <p:cNvSpPr/>
          <p:nvPr/>
        </p:nvSpPr>
        <p:spPr>
          <a:xfrm>
            <a:off x="0" y="1066800"/>
            <a:ext cx="527709" cy="338554"/>
          </a:xfrm>
          <a:prstGeom prst="rect">
            <a:avLst/>
          </a:prstGeom>
        </p:spPr>
        <p:txBody>
          <a:bodyPr wrap="none">
            <a:spAutoFit/>
          </a:bodyPr>
          <a:lstStyle/>
          <a:p>
            <a:r>
              <a:rPr lang="en-US" sz="1600" dirty="0" smtClean="0">
                <a:latin typeface="Times New Roman" pitchFamily="18" charset="0"/>
                <a:cs typeface="Times New Roman" pitchFamily="18" charset="0"/>
              </a:rPr>
              <a:t>(69)</a:t>
            </a:r>
            <a:endParaRPr lang="en-US" sz="1600" dirty="0">
              <a:latin typeface="Times New Roman" pitchFamily="18" charset="0"/>
              <a:cs typeface="Times New Roman" pitchFamily="18" charset="0"/>
            </a:endParaRPr>
          </a:p>
        </p:txBody>
      </p:sp>
      <p:sp>
        <p:nvSpPr>
          <p:cNvPr id="15" name="Rectangle 14"/>
          <p:cNvSpPr/>
          <p:nvPr/>
        </p:nvSpPr>
        <p:spPr>
          <a:xfrm>
            <a:off x="0" y="2286000"/>
            <a:ext cx="527709" cy="338554"/>
          </a:xfrm>
          <a:prstGeom prst="rect">
            <a:avLst/>
          </a:prstGeom>
        </p:spPr>
        <p:txBody>
          <a:bodyPr wrap="none">
            <a:spAutoFit/>
          </a:bodyPr>
          <a:lstStyle/>
          <a:p>
            <a:r>
              <a:rPr lang="en-US" sz="1600" dirty="0" smtClean="0">
                <a:latin typeface="Times New Roman" pitchFamily="18" charset="0"/>
                <a:cs typeface="Times New Roman" pitchFamily="18" charset="0"/>
              </a:rPr>
              <a:t>(76)</a:t>
            </a:r>
            <a:endParaRPr lang="en-US" sz="1600" dirty="0">
              <a:latin typeface="Times New Roman" pitchFamily="18" charset="0"/>
              <a:cs typeface="Times New Roman" pitchFamily="18" charset="0"/>
            </a:endParaRPr>
          </a:p>
        </p:txBody>
      </p:sp>
      <p:sp>
        <p:nvSpPr>
          <p:cNvPr id="16" name="Rectangle 15"/>
          <p:cNvSpPr/>
          <p:nvPr/>
        </p:nvSpPr>
        <p:spPr>
          <a:xfrm>
            <a:off x="0" y="3886200"/>
            <a:ext cx="527709" cy="338554"/>
          </a:xfrm>
          <a:prstGeom prst="rect">
            <a:avLst/>
          </a:prstGeom>
        </p:spPr>
        <p:txBody>
          <a:bodyPr wrap="none">
            <a:spAutoFit/>
          </a:bodyPr>
          <a:lstStyle/>
          <a:p>
            <a:r>
              <a:rPr lang="en-US" sz="1600" dirty="0" smtClean="0">
                <a:latin typeface="Times New Roman" pitchFamily="18" charset="0"/>
                <a:cs typeface="Times New Roman" pitchFamily="18" charset="0"/>
              </a:rPr>
              <a:t>(99)</a:t>
            </a:r>
            <a:endParaRPr lang="en-US" sz="1600" dirty="0">
              <a:latin typeface="Times New Roman" pitchFamily="18" charset="0"/>
              <a:cs typeface="Times New Roman" pitchFamily="18" charset="0"/>
            </a:endParaRPr>
          </a:p>
        </p:txBody>
      </p:sp>
      <p:sp>
        <p:nvSpPr>
          <p:cNvPr id="17" name="Rectangle 16"/>
          <p:cNvSpPr/>
          <p:nvPr/>
        </p:nvSpPr>
        <p:spPr>
          <a:xfrm>
            <a:off x="-89271" y="5334000"/>
            <a:ext cx="622671" cy="338554"/>
          </a:xfrm>
          <a:prstGeom prst="rect">
            <a:avLst/>
          </a:prstGeom>
        </p:spPr>
        <p:txBody>
          <a:bodyPr wrap="none">
            <a:spAutoFit/>
          </a:bodyPr>
          <a:lstStyle/>
          <a:p>
            <a:r>
              <a:rPr lang="en-US" sz="1600" dirty="0" smtClean="0">
                <a:latin typeface="Times New Roman" pitchFamily="18" charset="0"/>
                <a:cs typeface="Times New Roman" pitchFamily="18" charset="0"/>
              </a:rPr>
              <a:t>(115)</a:t>
            </a:r>
            <a:endParaRPr lang="en-US" sz="16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14" grpId="0"/>
      <p:bldP spid="15" grpId="0"/>
      <p:bldP spid="16" grpId="0"/>
      <p:bldP spid="17" grpId="0"/>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3"/>
          <p:cNvSpPr/>
          <p:nvPr/>
        </p:nvSpPr>
        <p:spPr>
          <a:xfrm>
            <a:off x="533400" y="838200"/>
            <a:ext cx="8305800" cy="369332"/>
          </a:xfrm>
          <a:prstGeom prst="rect">
            <a:avLst/>
          </a:prstGeom>
        </p:spPr>
        <p:txBody>
          <a:bodyPr wrap="square">
            <a:spAutoFit/>
          </a:bodyPr>
          <a:lstStyle/>
          <a:p>
            <a:r>
              <a:rPr lang="en-US" dirty="0" smtClean="0">
                <a:latin typeface="Times New Roman" pitchFamily="18" charset="0"/>
                <a:cs typeface="Times New Roman" pitchFamily="18" charset="0"/>
              </a:rPr>
              <a:t>Definitions exhibit the inferentially articulated contents of concepts.</a:t>
            </a:r>
          </a:p>
        </p:txBody>
      </p:sp>
      <p:sp>
        <p:nvSpPr>
          <p:cNvPr id="5" name="Rectangle 4"/>
          <p:cNvSpPr/>
          <p:nvPr/>
        </p:nvSpPr>
        <p:spPr>
          <a:xfrm>
            <a:off x="457200" y="2473910"/>
            <a:ext cx="8382000" cy="646331"/>
          </a:xfrm>
          <a:prstGeom prst="rect">
            <a:avLst/>
          </a:prstGeom>
        </p:spPr>
        <p:txBody>
          <a:bodyPr wrap="square">
            <a:spAutoFit/>
          </a:bodyPr>
          <a:lstStyle/>
          <a:p>
            <a:r>
              <a:rPr lang="en-US" dirty="0" smtClean="0">
                <a:latin typeface="Times New Roman" pitchFamily="18" charset="0"/>
                <a:cs typeface="Times New Roman" pitchFamily="18" charset="0"/>
              </a:rPr>
              <a:t>And the contents of concepts </a:t>
            </a:r>
            <a:r>
              <a:rPr lang="en-US" i="1" dirty="0" smtClean="0">
                <a:latin typeface="Times New Roman" pitchFamily="18" charset="0"/>
                <a:cs typeface="Times New Roman" pitchFamily="18" charset="0"/>
              </a:rPr>
              <a:t>can</a:t>
            </a:r>
            <a:r>
              <a:rPr lang="en-US" dirty="0" smtClean="0">
                <a:latin typeface="Times New Roman" pitchFamily="18" charset="0"/>
                <a:cs typeface="Times New Roman" pitchFamily="18" charset="0"/>
              </a:rPr>
              <a:t> be exhibited this way in </a:t>
            </a:r>
            <a:r>
              <a:rPr lang="en-US" i="1" dirty="0" err="1" smtClean="0">
                <a:latin typeface="Times New Roman" pitchFamily="18" charset="0"/>
                <a:cs typeface="Times New Roman" pitchFamily="18" charset="0"/>
              </a:rPr>
              <a:t>Begriffsschrift</a:t>
            </a:r>
            <a:r>
              <a:rPr lang="en-US" dirty="0" smtClean="0">
                <a:latin typeface="Times New Roman" pitchFamily="18" charset="0"/>
                <a:cs typeface="Times New Roman" pitchFamily="18" charset="0"/>
              </a:rPr>
              <a:t> in virtue of a very distinctive feature of this notation:</a:t>
            </a:r>
          </a:p>
        </p:txBody>
      </p:sp>
      <p:sp>
        <p:nvSpPr>
          <p:cNvPr id="6" name="Rectangle 5"/>
          <p:cNvSpPr/>
          <p:nvPr/>
        </p:nvSpPr>
        <p:spPr>
          <a:xfrm>
            <a:off x="457200" y="4590871"/>
            <a:ext cx="8305800" cy="1200329"/>
          </a:xfrm>
          <a:prstGeom prst="rect">
            <a:avLst/>
          </a:prstGeom>
        </p:spPr>
        <p:txBody>
          <a:bodyPr wrap="square">
            <a:spAutoFit/>
          </a:bodyPr>
          <a:lstStyle/>
          <a:p>
            <a:r>
              <a:rPr lang="en-US" dirty="0" smtClean="0">
                <a:latin typeface="Times New Roman" pitchFamily="18" charset="0"/>
                <a:cs typeface="Times New Roman" pitchFamily="18" charset="0"/>
              </a:rPr>
              <a:t>The </a:t>
            </a:r>
            <a:r>
              <a:rPr lang="en-US" dirty="0" err="1" smtClean="0">
                <a:latin typeface="Times New Roman" pitchFamily="18" charset="0"/>
                <a:cs typeface="Times New Roman" pitchFamily="18" charset="0"/>
              </a:rPr>
              <a:t>definiens</a:t>
            </a:r>
            <a:r>
              <a:rPr lang="en-US" dirty="0" smtClean="0">
                <a:latin typeface="Times New Roman" pitchFamily="18" charset="0"/>
                <a:cs typeface="Times New Roman" pitchFamily="18" charset="0"/>
              </a:rPr>
              <a:t> is a concept word that, on the analysis that is stipulated in the definition, exhibits the sense of the concept word, and designates a concept. The </a:t>
            </a:r>
            <a:r>
              <a:rPr lang="en-US" dirty="0" err="1" smtClean="0">
                <a:latin typeface="Times New Roman" pitchFamily="18" charset="0"/>
                <a:cs typeface="Times New Roman" pitchFamily="18" charset="0"/>
              </a:rPr>
              <a:t>definiendum</a:t>
            </a:r>
            <a:r>
              <a:rPr lang="en-US" dirty="0" smtClean="0">
                <a:latin typeface="Times New Roman" pitchFamily="18" charset="0"/>
                <a:cs typeface="Times New Roman" pitchFamily="18" charset="0"/>
              </a:rPr>
              <a:t> is a concept word for that same concept, but unlike the </a:t>
            </a:r>
            <a:r>
              <a:rPr lang="en-US" dirty="0" err="1" smtClean="0">
                <a:latin typeface="Times New Roman" pitchFamily="18" charset="0"/>
                <a:cs typeface="Times New Roman" pitchFamily="18" charset="0"/>
              </a:rPr>
              <a:t>definiens</a:t>
            </a:r>
            <a:r>
              <a:rPr lang="en-US" dirty="0" smtClean="0">
                <a:latin typeface="Times New Roman" pitchFamily="18" charset="0"/>
                <a:cs typeface="Times New Roman" pitchFamily="18" charset="0"/>
              </a:rPr>
              <a:t> it is a simple sign; it cannot in the context of a judgment be variously analyzed.</a:t>
            </a:r>
            <a:endParaRPr lang="en-US" dirty="0">
              <a:latin typeface="Times New Roman" pitchFamily="18" charset="0"/>
              <a:cs typeface="Times New Roman" pitchFamily="18" charset="0"/>
            </a:endParaRPr>
          </a:p>
        </p:txBody>
      </p:sp>
      <p:sp>
        <p:nvSpPr>
          <p:cNvPr id="7" name="Rectangle 6"/>
          <p:cNvSpPr/>
          <p:nvPr/>
        </p:nvSpPr>
        <p:spPr>
          <a:xfrm>
            <a:off x="533400" y="1066800"/>
            <a:ext cx="8229600" cy="369332"/>
          </a:xfrm>
          <a:prstGeom prst="rect">
            <a:avLst/>
          </a:prstGeom>
        </p:spPr>
        <p:txBody>
          <a:bodyPr wrap="square">
            <a:spAutoFit/>
          </a:bodyPr>
          <a:lstStyle/>
          <a:p>
            <a:r>
              <a:rPr lang="en-US" dirty="0" smtClean="0">
                <a:latin typeface="Times New Roman" pitchFamily="18" charset="0"/>
                <a:cs typeface="Times New Roman" pitchFamily="18" charset="0"/>
              </a:rPr>
              <a:t>the </a:t>
            </a:r>
            <a:r>
              <a:rPr lang="en-US" dirty="0" err="1" smtClean="0">
                <a:latin typeface="Times New Roman" pitchFamily="18" charset="0"/>
                <a:cs typeface="Times New Roman" pitchFamily="18" charset="0"/>
              </a:rPr>
              <a:t>definiens</a:t>
            </a:r>
            <a:r>
              <a:rPr lang="en-US" dirty="0" smtClean="0">
                <a:latin typeface="Times New Roman" pitchFamily="18" charset="0"/>
                <a:cs typeface="Times New Roman" pitchFamily="18" charset="0"/>
              </a:rPr>
              <a:t> (on the left), a </a:t>
            </a:r>
            <a:r>
              <a:rPr lang="en-US" i="1" dirty="0" smtClean="0">
                <a:latin typeface="Times New Roman" pitchFamily="18" charset="0"/>
                <a:cs typeface="Times New Roman" pitchFamily="18" charset="0"/>
              </a:rPr>
              <a:t>picture</a:t>
            </a:r>
            <a:r>
              <a:rPr lang="en-US" dirty="0" smtClean="0">
                <a:latin typeface="Times New Roman" pitchFamily="18" charset="0"/>
                <a:cs typeface="Times New Roman" pitchFamily="18" charset="0"/>
              </a:rPr>
              <a:t> or </a:t>
            </a:r>
            <a:r>
              <a:rPr lang="en-US" i="1" dirty="0" smtClean="0">
                <a:latin typeface="Times New Roman" pitchFamily="18" charset="0"/>
                <a:cs typeface="Times New Roman" pitchFamily="18" charset="0"/>
              </a:rPr>
              <a:t>map</a:t>
            </a:r>
            <a:r>
              <a:rPr lang="en-US" dirty="0" smtClean="0">
                <a:latin typeface="Times New Roman" pitchFamily="18" charset="0"/>
                <a:cs typeface="Times New Roman" pitchFamily="18" charset="0"/>
              </a:rPr>
              <a:t> of the sense of a concept word,</a:t>
            </a:r>
          </a:p>
        </p:txBody>
      </p:sp>
      <p:sp>
        <p:nvSpPr>
          <p:cNvPr id="8" name="Rectangle 7"/>
          <p:cNvSpPr/>
          <p:nvPr/>
        </p:nvSpPr>
        <p:spPr>
          <a:xfrm>
            <a:off x="6835755" y="849868"/>
            <a:ext cx="1927245" cy="369332"/>
          </a:xfrm>
          <a:prstGeom prst="rect">
            <a:avLst/>
          </a:prstGeom>
        </p:spPr>
        <p:txBody>
          <a:bodyPr wrap="square">
            <a:spAutoFit/>
          </a:bodyPr>
          <a:lstStyle/>
          <a:p>
            <a:r>
              <a:rPr lang="en-US" dirty="0" smtClean="0">
                <a:latin typeface="Times New Roman" pitchFamily="18" charset="0"/>
                <a:cs typeface="Times New Roman" pitchFamily="18" charset="0"/>
              </a:rPr>
              <a:t>They provide, in </a:t>
            </a:r>
            <a:endParaRPr lang="en-US" dirty="0"/>
          </a:p>
        </p:txBody>
      </p:sp>
      <p:sp>
        <p:nvSpPr>
          <p:cNvPr id="9" name="Rectangle 8"/>
          <p:cNvSpPr/>
          <p:nvPr/>
        </p:nvSpPr>
        <p:spPr>
          <a:xfrm>
            <a:off x="7439228" y="1066800"/>
            <a:ext cx="1095172" cy="369332"/>
          </a:xfrm>
          <a:prstGeom prst="rect">
            <a:avLst/>
          </a:prstGeom>
        </p:spPr>
        <p:txBody>
          <a:bodyPr wrap="none">
            <a:spAutoFit/>
          </a:bodyPr>
          <a:lstStyle/>
          <a:p>
            <a:r>
              <a:rPr lang="en-US" dirty="0" smtClean="0">
                <a:latin typeface="Times New Roman" pitchFamily="18" charset="0"/>
                <a:cs typeface="Times New Roman" pitchFamily="18" charset="0"/>
              </a:rPr>
              <a:t>and in the</a:t>
            </a:r>
            <a:endParaRPr lang="en-US" dirty="0"/>
          </a:p>
        </p:txBody>
      </p:sp>
      <p:sp>
        <p:nvSpPr>
          <p:cNvPr id="10" name="Rectangle 9"/>
          <p:cNvSpPr/>
          <p:nvPr/>
        </p:nvSpPr>
        <p:spPr>
          <a:xfrm>
            <a:off x="533400" y="1334869"/>
            <a:ext cx="8305800" cy="646331"/>
          </a:xfrm>
          <a:prstGeom prst="rect">
            <a:avLst/>
          </a:prstGeom>
        </p:spPr>
        <p:txBody>
          <a:bodyPr wrap="square">
            <a:spAutoFit/>
          </a:bodyPr>
          <a:lstStyle/>
          <a:p>
            <a:r>
              <a:rPr lang="en-US" dirty="0" err="1" smtClean="0">
                <a:latin typeface="Times New Roman" pitchFamily="18" charset="0"/>
                <a:cs typeface="Times New Roman" pitchFamily="18" charset="0"/>
              </a:rPr>
              <a:t>definiendum</a:t>
            </a:r>
            <a:r>
              <a:rPr lang="en-US" dirty="0" smtClean="0">
                <a:latin typeface="Times New Roman" pitchFamily="18" charset="0"/>
                <a:cs typeface="Times New Roman" pitchFamily="18" charset="0"/>
              </a:rPr>
              <a:t> (on the right), a simple sign, newly introduced, that is stipulated to have the same sense and meaning as the complex of signs in the </a:t>
            </a:r>
            <a:r>
              <a:rPr lang="en-US" dirty="0" err="1" smtClean="0">
                <a:latin typeface="Times New Roman" pitchFamily="18" charset="0"/>
                <a:cs typeface="Times New Roman" pitchFamily="18" charset="0"/>
              </a:rPr>
              <a:t>definiens</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11" name="Rectangle 10"/>
          <p:cNvSpPr/>
          <p:nvPr/>
        </p:nvSpPr>
        <p:spPr>
          <a:xfrm>
            <a:off x="457200" y="3039070"/>
            <a:ext cx="8305800" cy="923330"/>
          </a:xfrm>
          <a:prstGeom prst="rect">
            <a:avLst/>
          </a:prstGeom>
        </p:spPr>
        <p:txBody>
          <a:bodyPr wrap="square">
            <a:spAutoFit/>
          </a:bodyPr>
          <a:lstStyle/>
          <a:p>
            <a:r>
              <a:rPr lang="en-US" dirty="0" smtClean="0">
                <a:latin typeface="Times New Roman" pitchFamily="18" charset="0"/>
                <a:cs typeface="Times New Roman" pitchFamily="18" charset="0"/>
              </a:rPr>
              <a:t>regarding it, a </a:t>
            </a:r>
            <a:r>
              <a:rPr lang="en-US" i="1" dirty="0" err="1" smtClean="0">
                <a:latin typeface="Times New Roman" pitchFamily="18" charset="0"/>
                <a:cs typeface="Times New Roman" pitchFamily="18" charset="0"/>
              </a:rPr>
              <a:t>Begriffsschrift</a:t>
            </a:r>
            <a:r>
              <a:rPr lang="en-US" dirty="0" smtClean="0">
                <a:latin typeface="Times New Roman" pitchFamily="18" charset="0"/>
                <a:cs typeface="Times New Roman" pitchFamily="18" charset="0"/>
              </a:rPr>
              <a:t> judgment only expresses a sense, a </a:t>
            </a:r>
            <a:r>
              <a:rPr lang="en-US" dirty="0" err="1" smtClean="0">
                <a:latin typeface="Times New Roman" pitchFamily="18" charset="0"/>
                <a:cs typeface="Times New Roman" pitchFamily="18" charset="0"/>
              </a:rPr>
              <a:t>Fregean</a:t>
            </a:r>
            <a:r>
              <a:rPr lang="en-US" dirty="0" smtClean="0">
                <a:latin typeface="Times New Roman" pitchFamily="18" charset="0"/>
                <a:cs typeface="Times New Roman" pitchFamily="18" charset="0"/>
              </a:rPr>
              <a:t> Thought. It follows directly that independent of their occurrence in a judgment, the primitive signs of </a:t>
            </a:r>
            <a:r>
              <a:rPr lang="en-US" i="1" dirty="0" err="1" smtClean="0">
                <a:latin typeface="Times New Roman" pitchFamily="18" charset="0"/>
                <a:cs typeface="Times New Roman" pitchFamily="18" charset="0"/>
              </a:rPr>
              <a:t>Begriffsschrift</a:t>
            </a:r>
            <a:r>
              <a:rPr lang="en-US" dirty="0" smtClean="0">
                <a:latin typeface="Times New Roman" pitchFamily="18" charset="0"/>
                <a:cs typeface="Times New Roman" pitchFamily="18" charset="0"/>
              </a:rPr>
              <a:t> do not designate but only express a sense.</a:t>
            </a:r>
            <a:endParaRPr lang="en-US" dirty="0">
              <a:latin typeface="Times New Roman" pitchFamily="18" charset="0"/>
              <a:cs typeface="Times New Roman" pitchFamily="18" charset="0"/>
            </a:endParaRPr>
          </a:p>
        </p:txBody>
      </p:sp>
      <p:sp>
        <p:nvSpPr>
          <p:cNvPr id="12" name="Rectangle 11"/>
          <p:cNvSpPr/>
          <p:nvPr/>
        </p:nvSpPr>
        <p:spPr>
          <a:xfrm>
            <a:off x="4114800" y="2762071"/>
            <a:ext cx="4551246" cy="369332"/>
          </a:xfrm>
          <a:prstGeom prst="rect">
            <a:avLst/>
          </a:prstGeom>
        </p:spPr>
        <p:txBody>
          <a:bodyPr wrap="none">
            <a:spAutoFit/>
          </a:bodyPr>
          <a:lstStyle/>
          <a:p>
            <a:r>
              <a:rPr lang="en-US" dirty="0" smtClean="0">
                <a:latin typeface="Times New Roman" pitchFamily="18" charset="0"/>
                <a:cs typeface="Times New Roman" pitchFamily="18" charset="0"/>
              </a:rPr>
              <a:t>independent of an analysis, a particular way of </a:t>
            </a:r>
            <a:endParaRPr lang="en-US" dirty="0"/>
          </a:p>
        </p:txBody>
      </p:sp>
      <p:sp>
        <p:nvSpPr>
          <p:cNvPr id="13" name="TextBox 12"/>
          <p:cNvSpPr txBox="1"/>
          <p:nvPr/>
        </p:nvSpPr>
        <p:spPr>
          <a:xfrm>
            <a:off x="8918514" y="6564868"/>
            <a:ext cx="301686" cy="369332"/>
          </a:xfrm>
          <a:prstGeom prst="rect">
            <a:avLst/>
          </a:prstGeom>
          <a:noFill/>
        </p:spPr>
        <p:txBody>
          <a:bodyPr wrap="none" rtlCol="0">
            <a:spAutoFit/>
          </a:bodyPr>
          <a:lstStyle/>
          <a:p>
            <a:r>
              <a:rPr lang="en-US" dirty="0" smtClean="0">
                <a:latin typeface="Times New Roman" pitchFamily="18" charset="0"/>
                <a:cs typeface="Times New Roman" pitchFamily="18" charset="0"/>
              </a:rPr>
              <a:t>5</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3"/>
          <p:cNvSpPr/>
          <p:nvPr/>
        </p:nvSpPr>
        <p:spPr>
          <a:xfrm>
            <a:off x="152400" y="704671"/>
            <a:ext cx="3905236" cy="461665"/>
          </a:xfrm>
          <a:prstGeom prst="rect">
            <a:avLst/>
          </a:prstGeom>
        </p:spPr>
        <p:txBody>
          <a:bodyPr wrap="none">
            <a:spAutoFit/>
          </a:bodyPr>
          <a:lstStyle/>
          <a:p>
            <a:r>
              <a:rPr lang="en-US" sz="2400" b="1" dirty="0" smtClean="0">
                <a:latin typeface="Times New Roman" pitchFamily="18" charset="0"/>
                <a:cs typeface="Times New Roman" pitchFamily="18" charset="0"/>
              </a:rPr>
              <a:t>What we have to work with:</a:t>
            </a:r>
            <a:endParaRPr lang="en-US" sz="2400" b="1" dirty="0">
              <a:latin typeface="Times New Roman" pitchFamily="18" charset="0"/>
              <a:cs typeface="Times New Roman" pitchFamily="18" charset="0"/>
            </a:endParaRPr>
          </a:p>
        </p:txBody>
      </p:sp>
      <p:sp>
        <p:nvSpPr>
          <p:cNvPr id="7" name="Rectangle 6"/>
          <p:cNvSpPr/>
          <p:nvPr/>
        </p:nvSpPr>
        <p:spPr>
          <a:xfrm>
            <a:off x="685800" y="1238071"/>
            <a:ext cx="2698239" cy="369332"/>
          </a:xfrm>
          <a:prstGeom prst="rect">
            <a:avLst/>
          </a:prstGeom>
        </p:spPr>
        <p:txBody>
          <a:bodyPr wrap="none">
            <a:spAutoFit/>
          </a:bodyPr>
          <a:lstStyle/>
          <a:p>
            <a:pPr marL="342900" indent="-342900">
              <a:buFont typeface="Arial" pitchFamily="34" charset="0"/>
              <a:buChar char="•"/>
            </a:pPr>
            <a:r>
              <a:rPr lang="en-US" dirty="0" err="1" smtClean="0">
                <a:latin typeface="Times New Roman" pitchFamily="18" charset="0"/>
                <a:cs typeface="Times New Roman" pitchFamily="18" charset="0"/>
              </a:rPr>
              <a:t>Frege’s</a:t>
            </a:r>
            <a:r>
              <a:rPr lang="en-US" dirty="0" smtClean="0">
                <a:latin typeface="Times New Roman" pitchFamily="18" charset="0"/>
                <a:cs typeface="Times New Roman" pitchFamily="18" charset="0"/>
              </a:rPr>
              <a:t> four definitions</a:t>
            </a:r>
            <a:endParaRPr lang="en-US" dirty="0">
              <a:latin typeface="Times New Roman" pitchFamily="18" charset="0"/>
              <a:cs typeface="Times New Roman" pitchFamily="18" charset="0"/>
            </a:endParaRPr>
          </a:p>
        </p:txBody>
      </p:sp>
      <p:sp>
        <p:nvSpPr>
          <p:cNvPr id="8" name="Rectangle 7"/>
          <p:cNvSpPr/>
          <p:nvPr/>
        </p:nvSpPr>
        <p:spPr>
          <a:xfrm>
            <a:off x="685800" y="1771471"/>
            <a:ext cx="4572000" cy="646331"/>
          </a:xfrm>
          <a:prstGeom prst="rect">
            <a:avLst/>
          </a:prstGeom>
        </p:spPr>
        <p:txBody>
          <a:bodyPr>
            <a:spAutoFit/>
          </a:bodyPr>
          <a:lstStyle/>
          <a:p>
            <a:pPr marL="342900" indent="-342900">
              <a:buFont typeface="Arial" pitchFamily="34" charset="0"/>
              <a:buChar char="•"/>
            </a:pPr>
            <a:r>
              <a:rPr lang="en-US" dirty="0" err="1" smtClean="0">
                <a:latin typeface="Times New Roman" pitchFamily="18" charset="0"/>
                <a:cs typeface="Times New Roman" pitchFamily="18" charset="0"/>
              </a:rPr>
              <a:t>Frege’s</a:t>
            </a:r>
            <a:r>
              <a:rPr lang="en-US" dirty="0" smtClean="0">
                <a:latin typeface="Times New Roman" pitchFamily="18" charset="0"/>
                <a:cs typeface="Times New Roman" pitchFamily="18" charset="0"/>
              </a:rPr>
              <a:t> axioms and the theorems derived already in Part II of </a:t>
            </a:r>
            <a:r>
              <a:rPr lang="en-US" i="1" dirty="0" err="1" smtClean="0">
                <a:latin typeface="Times New Roman" pitchFamily="18" charset="0"/>
                <a:cs typeface="Times New Roman" pitchFamily="18" charset="0"/>
              </a:rPr>
              <a:t>Begriffsschrift</a:t>
            </a:r>
            <a:endParaRPr lang="en-US" dirty="0">
              <a:latin typeface="Times New Roman" pitchFamily="18" charset="0"/>
              <a:cs typeface="Times New Roman" pitchFamily="18" charset="0"/>
            </a:endParaRPr>
          </a:p>
        </p:txBody>
      </p:sp>
      <p:sp>
        <p:nvSpPr>
          <p:cNvPr id="9" name="Rectangle 8"/>
          <p:cNvSpPr/>
          <p:nvPr/>
        </p:nvSpPr>
        <p:spPr>
          <a:xfrm>
            <a:off x="228600" y="3371671"/>
            <a:ext cx="8686800" cy="646331"/>
          </a:xfrm>
          <a:prstGeom prst="rect">
            <a:avLst/>
          </a:prstGeom>
        </p:spPr>
        <p:txBody>
          <a:bodyPr wrap="square">
            <a:spAutoFit/>
          </a:bodyPr>
          <a:lstStyle/>
          <a:p>
            <a:r>
              <a:rPr lang="en-US" dirty="0" smtClean="0">
                <a:latin typeface="Times New Roman" pitchFamily="18" charset="0"/>
                <a:cs typeface="Times New Roman" pitchFamily="18" charset="0"/>
              </a:rPr>
              <a:t>But we know that “from each of the judgments expressed in a formula in §§13-22 [that is, in Part II] we could make a particular mode of inference”. (</a:t>
            </a:r>
            <a:r>
              <a:rPr lang="en-US" i="1" dirty="0" err="1" smtClean="0">
                <a:latin typeface="Times New Roman" pitchFamily="18" charset="0"/>
                <a:cs typeface="Times New Roman" pitchFamily="18" charset="0"/>
              </a:rPr>
              <a:t>Begriffsschrift</a:t>
            </a:r>
            <a:r>
              <a:rPr lang="en-US" dirty="0" smtClean="0">
                <a:latin typeface="Times New Roman" pitchFamily="18" charset="0"/>
                <a:cs typeface="Times New Roman" pitchFamily="18" charset="0"/>
              </a:rPr>
              <a:t> §6)</a:t>
            </a:r>
            <a:endParaRPr lang="en-US" dirty="0">
              <a:latin typeface="Times New Roman" pitchFamily="18" charset="0"/>
              <a:cs typeface="Times New Roman" pitchFamily="18" charset="0"/>
            </a:endParaRPr>
          </a:p>
        </p:txBody>
      </p:sp>
      <p:sp>
        <p:nvSpPr>
          <p:cNvPr id="10" name="Rectangle 9"/>
          <p:cNvSpPr/>
          <p:nvPr/>
        </p:nvSpPr>
        <p:spPr>
          <a:xfrm>
            <a:off x="228600" y="4209871"/>
            <a:ext cx="8458200" cy="1200329"/>
          </a:xfrm>
          <a:prstGeom prst="rect">
            <a:avLst/>
          </a:prstGeom>
        </p:spPr>
        <p:txBody>
          <a:bodyPr wrap="square">
            <a:spAutoFit/>
          </a:bodyPr>
          <a:lstStyle/>
          <a:p>
            <a:r>
              <a:rPr lang="en-US" dirty="0" smtClean="0">
                <a:latin typeface="Times New Roman" pitchFamily="18" charset="0"/>
                <a:cs typeface="Times New Roman" pitchFamily="18" charset="0"/>
              </a:rPr>
              <a:t>And this is how we will proceed. We will treat the axioms and theorems of Part II not as judgments but as inference licenses. Because inference (as we understand it here) is a constructive activity, these rules function more or less like Euclidean postulates governing possible constructions. In order to see how this works in practice, consider</a:t>
            </a:r>
            <a:endParaRPr lang="en-US" dirty="0">
              <a:latin typeface="Times New Roman" pitchFamily="18" charset="0"/>
              <a:cs typeface="Times New Roman" pitchFamily="18" charset="0"/>
            </a:endParaRPr>
          </a:p>
        </p:txBody>
      </p:sp>
      <p:sp>
        <p:nvSpPr>
          <p:cNvPr id="12" name="TextBox 11"/>
          <p:cNvSpPr txBox="1"/>
          <p:nvPr/>
        </p:nvSpPr>
        <p:spPr>
          <a:xfrm>
            <a:off x="8918514" y="6564868"/>
            <a:ext cx="300082" cy="369332"/>
          </a:xfrm>
          <a:prstGeom prst="rect">
            <a:avLst/>
          </a:prstGeom>
          <a:noFill/>
        </p:spPr>
        <p:txBody>
          <a:bodyPr wrap="none" rtlCol="0">
            <a:spAutoFit/>
          </a:bodyPr>
          <a:lstStyle/>
          <a:p>
            <a:r>
              <a:rPr lang="en-US" dirty="0" smtClean="0">
                <a:latin typeface="Times New Roman" pitchFamily="18" charset="0"/>
                <a:cs typeface="Times New Roman" pitchFamily="18" charset="0"/>
              </a:rPr>
              <a:t>6</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609600"/>
          </a:xfrm>
        </p:spPr>
        <p:txBody>
          <a:bodyPr>
            <a:normAutofit/>
          </a:bodyPr>
          <a:lstStyle/>
          <a:p>
            <a:r>
              <a:rPr lang="en-US" sz="2400" b="1" dirty="0" err="1" smtClean="0">
                <a:latin typeface="Times New Roman" pitchFamily="18" charset="0"/>
                <a:cs typeface="Times New Roman" pitchFamily="18" charset="0"/>
              </a:rPr>
              <a:t>Frege’s</a:t>
            </a:r>
            <a:r>
              <a:rPr lang="en-US" sz="2400" b="1" dirty="0" smtClean="0">
                <a:latin typeface="Times New Roman" pitchFamily="18" charset="0"/>
                <a:cs typeface="Times New Roman" pitchFamily="18" charset="0"/>
              </a:rPr>
              <a:t> one rule of inference: Modus Ponens</a:t>
            </a:r>
            <a:endParaRPr lang="en-US" sz="2400" b="1" dirty="0">
              <a:latin typeface="Times New Roman" pitchFamily="18" charset="0"/>
              <a:cs typeface="Times New Roman" pitchFamily="18" charset="0"/>
            </a:endParaRPr>
          </a:p>
        </p:txBody>
      </p:sp>
      <p:sp>
        <p:nvSpPr>
          <p:cNvPr id="42" name="Rectangle 41"/>
          <p:cNvSpPr/>
          <p:nvPr/>
        </p:nvSpPr>
        <p:spPr>
          <a:xfrm>
            <a:off x="3352800" y="801468"/>
            <a:ext cx="5410200" cy="369332"/>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Standard reading: If it is true that </a:t>
            </a:r>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 on condition that </a:t>
            </a:r>
            <a:r>
              <a:rPr lang="en-US" i="1" dirty="0" smtClean="0">
                <a:latin typeface="Times New Roman" pitchFamily="18" charset="0"/>
                <a:cs typeface="Times New Roman" pitchFamily="18" charset="0"/>
              </a:rPr>
              <a:t>B</a:t>
            </a:r>
            <a:endParaRPr lang="en-US" dirty="0">
              <a:latin typeface="Times New Roman" pitchFamily="18" charset="0"/>
              <a:cs typeface="Times New Roman" pitchFamily="18" charset="0"/>
            </a:endParaRPr>
          </a:p>
        </p:txBody>
      </p:sp>
      <p:sp>
        <p:nvSpPr>
          <p:cNvPr id="43" name="Rectangle 42"/>
          <p:cNvSpPr/>
          <p:nvPr/>
        </p:nvSpPr>
        <p:spPr>
          <a:xfrm>
            <a:off x="3581400" y="1639668"/>
            <a:ext cx="1979516" cy="369332"/>
          </a:xfrm>
          <a:prstGeom prst="rect">
            <a:avLst/>
          </a:prstGeom>
        </p:spPr>
        <p:txBody>
          <a:bodyPr wrap="none">
            <a:spAutoFit/>
          </a:bodyPr>
          <a:lstStyle/>
          <a:p>
            <a:r>
              <a:rPr lang="en-US" dirty="0" smtClean="0">
                <a:latin typeface="Times New Roman" pitchFamily="18" charset="0"/>
                <a:cs typeface="Times New Roman" pitchFamily="18" charset="0"/>
              </a:rPr>
              <a:t>and it is true that </a:t>
            </a:r>
            <a:r>
              <a:rPr lang="en-US" i="1" dirty="0" smtClean="0">
                <a:latin typeface="Times New Roman" pitchFamily="18" charset="0"/>
                <a:cs typeface="Times New Roman" pitchFamily="18" charset="0"/>
              </a:rPr>
              <a:t>B</a:t>
            </a:r>
            <a:endParaRPr lang="en-US" dirty="0">
              <a:latin typeface="Times New Roman" pitchFamily="18" charset="0"/>
              <a:cs typeface="Times New Roman" pitchFamily="18" charset="0"/>
            </a:endParaRPr>
          </a:p>
        </p:txBody>
      </p:sp>
      <p:sp>
        <p:nvSpPr>
          <p:cNvPr id="44" name="Rectangle 43"/>
          <p:cNvSpPr/>
          <p:nvPr/>
        </p:nvSpPr>
        <p:spPr>
          <a:xfrm>
            <a:off x="3581400" y="2173068"/>
            <a:ext cx="2916183" cy="369332"/>
          </a:xfrm>
          <a:prstGeom prst="rect">
            <a:avLst/>
          </a:prstGeom>
        </p:spPr>
        <p:txBody>
          <a:bodyPr wrap="none">
            <a:spAutoFit/>
          </a:bodyPr>
          <a:lstStyle/>
          <a:p>
            <a:r>
              <a:rPr lang="en-US" dirty="0" smtClean="0">
                <a:latin typeface="Times New Roman" pitchFamily="18" charset="0"/>
                <a:cs typeface="Times New Roman" pitchFamily="18" charset="0"/>
              </a:rPr>
              <a:t>then we can conclude that </a:t>
            </a:r>
            <a:r>
              <a:rPr lang="en-US" i="1"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45" name="Rectangle 44"/>
          <p:cNvSpPr/>
          <p:nvPr/>
        </p:nvSpPr>
        <p:spPr>
          <a:xfrm>
            <a:off x="3429000" y="3163668"/>
            <a:ext cx="3502947" cy="369332"/>
          </a:xfrm>
          <a:prstGeom prst="rect">
            <a:avLst/>
          </a:prstGeom>
        </p:spPr>
        <p:txBody>
          <a:bodyPr wrap="none">
            <a:spAutoFit/>
          </a:bodyPr>
          <a:lstStyle/>
          <a:p>
            <a:pPr>
              <a:buFont typeface="Arial" pitchFamily="34" charset="0"/>
              <a:buChar char="•"/>
            </a:pPr>
            <a:r>
              <a:rPr lang="en-US" dirty="0" smtClean="0">
                <a:latin typeface="Times New Roman" pitchFamily="18" charset="0"/>
                <a:cs typeface="Times New Roman" pitchFamily="18" charset="0"/>
              </a:rPr>
              <a:t> But we can also read it differently,</a:t>
            </a:r>
            <a:endParaRPr lang="en-US" dirty="0">
              <a:latin typeface="Times New Roman" pitchFamily="18" charset="0"/>
              <a:cs typeface="Times New Roman" pitchFamily="18" charset="0"/>
            </a:endParaRPr>
          </a:p>
        </p:txBody>
      </p:sp>
      <p:sp>
        <p:nvSpPr>
          <p:cNvPr id="46" name="Rectangle 45"/>
          <p:cNvSpPr/>
          <p:nvPr/>
        </p:nvSpPr>
        <p:spPr>
          <a:xfrm>
            <a:off x="3581400" y="3544668"/>
            <a:ext cx="4457423" cy="369332"/>
          </a:xfrm>
          <a:prstGeom prst="rect">
            <a:avLst/>
          </a:prstGeom>
        </p:spPr>
        <p:txBody>
          <a:bodyPr wrap="square">
            <a:spAutoFit/>
          </a:bodyPr>
          <a:lstStyle/>
          <a:p>
            <a:r>
              <a:rPr lang="en-US" dirty="0" smtClean="0">
                <a:latin typeface="Times New Roman" pitchFamily="18" charset="0"/>
                <a:cs typeface="Times New Roman" pitchFamily="18" charset="0"/>
              </a:rPr>
              <a:t>as an inference from the judgment that </a:t>
            </a:r>
            <a:r>
              <a:rPr lang="en-US" i="1" dirty="0" smtClean="0">
                <a:latin typeface="Times New Roman" pitchFamily="18" charset="0"/>
                <a:cs typeface="Times New Roman" pitchFamily="18" charset="0"/>
              </a:rPr>
              <a:t>B</a:t>
            </a: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47" name="Rectangle 46"/>
          <p:cNvSpPr/>
          <p:nvPr/>
        </p:nvSpPr>
        <p:spPr>
          <a:xfrm>
            <a:off x="3581400" y="4001868"/>
            <a:ext cx="2846110" cy="369332"/>
          </a:xfrm>
          <a:prstGeom prst="rect">
            <a:avLst/>
          </a:prstGeom>
        </p:spPr>
        <p:txBody>
          <a:bodyPr wrap="square">
            <a:spAutoFit/>
          </a:bodyPr>
          <a:lstStyle/>
          <a:p>
            <a:r>
              <a:rPr lang="en-US" dirty="0" smtClean="0">
                <a:latin typeface="Times New Roman" pitchFamily="18" charset="0"/>
                <a:cs typeface="Times New Roman" pitchFamily="18" charset="0"/>
              </a:rPr>
              <a:t>to the judgment that </a:t>
            </a:r>
            <a:r>
              <a:rPr lang="en-US" i="1" dirty="0" smtClean="0">
                <a:latin typeface="Times New Roman" pitchFamily="18" charset="0"/>
                <a:cs typeface="Times New Roman" pitchFamily="18" charset="0"/>
              </a:rPr>
              <a:t>A</a:t>
            </a:r>
            <a:endParaRPr lang="en-US" dirty="0">
              <a:latin typeface="Times New Roman" pitchFamily="18" charset="0"/>
              <a:cs typeface="Times New Roman" pitchFamily="18" charset="0"/>
            </a:endParaRPr>
          </a:p>
        </p:txBody>
      </p:sp>
      <p:sp>
        <p:nvSpPr>
          <p:cNvPr id="48" name="Rectangle 47"/>
          <p:cNvSpPr/>
          <p:nvPr/>
        </p:nvSpPr>
        <p:spPr>
          <a:xfrm>
            <a:off x="3581400" y="4459068"/>
            <a:ext cx="5334000" cy="646331"/>
          </a:xfrm>
          <a:prstGeom prst="rect">
            <a:avLst/>
          </a:prstGeom>
        </p:spPr>
        <p:txBody>
          <a:bodyPr wrap="square">
            <a:spAutoFit/>
          </a:bodyPr>
          <a:lstStyle/>
          <a:p>
            <a:r>
              <a:rPr lang="en-US" dirty="0" smtClean="0">
                <a:latin typeface="Times New Roman" pitchFamily="18" charset="0"/>
                <a:cs typeface="Times New Roman" pitchFamily="18" charset="0"/>
              </a:rPr>
              <a:t>as governed by the rule of construction expressed in the first premise.</a:t>
            </a:r>
            <a:endParaRPr lang="en-US" dirty="0">
              <a:latin typeface="Times New Roman" pitchFamily="18" charset="0"/>
              <a:cs typeface="Times New Roman" pitchFamily="18" charset="0"/>
            </a:endParaRPr>
          </a:p>
        </p:txBody>
      </p:sp>
      <p:sp>
        <p:nvSpPr>
          <p:cNvPr id="49" name="Rectangle 48"/>
          <p:cNvSpPr/>
          <p:nvPr/>
        </p:nvSpPr>
        <p:spPr>
          <a:xfrm>
            <a:off x="0" y="5297268"/>
            <a:ext cx="7467600" cy="369332"/>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We will call the judgment </a:t>
            </a:r>
            <a:r>
              <a:rPr lang="en-US" i="1" dirty="0" smtClean="0">
                <a:latin typeface="Times New Roman" pitchFamily="18" charset="0"/>
                <a:cs typeface="Times New Roman" pitchFamily="18" charset="0"/>
              </a:rPr>
              <a:t>from which</a:t>
            </a:r>
            <a:r>
              <a:rPr lang="en-US" dirty="0" smtClean="0">
                <a:latin typeface="Times New Roman" pitchFamily="18" charset="0"/>
                <a:cs typeface="Times New Roman" pitchFamily="18" charset="0"/>
              </a:rPr>
              <a:t> the inference/construction proceeds the</a:t>
            </a:r>
            <a:endParaRPr lang="en-US" dirty="0">
              <a:latin typeface="Times New Roman" pitchFamily="18" charset="0"/>
              <a:cs typeface="Times New Roman" pitchFamily="18" charset="0"/>
            </a:endParaRPr>
          </a:p>
        </p:txBody>
      </p:sp>
      <p:sp>
        <p:nvSpPr>
          <p:cNvPr id="50" name="Rectangle 49"/>
          <p:cNvSpPr/>
          <p:nvPr/>
        </p:nvSpPr>
        <p:spPr>
          <a:xfrm>
            <a:off x="7330956" y="5297268"/>
            <a:ext cx="898644" cy="369332"/>
          </a:xfrm>
          <a:prstGeom prst="rect">
            <a:avLst/>
          </a:prstGeom>
        </p:spPr>
        <p:txBody>
          <a:bodyPr wrap="none">
            <a:spAutoFit/>
          </a:bodyPr>
          <a:lstStyle/>
          <a:p>
            <a:r>
              <a:rPr lang="en-US" b="1" dirty="0" smtClean="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ground</a:t>
            </a:r>
            <a:endParaRPr lang="en-US" b="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1" name="Rectangle 50"/>
          <p:cNvSpPr/>
          <p:nvPr/>
        </p:nvSpPr>
        <p:spPr>
          <a:xfrm>
            <a:off x="0" y="5715000"/>
            <a:ext cx="6781800" cy="369332"/>
          </a:xfrm>
          <a:prstGeom prst="rect">
            <a:avLst/>
          </a:prstGeom>
        </p:spPr>
        <p:txBody>
          <a:bodyPr wrap="square">
            <a:spAutoFit/>
          </a:bodyPr>
          <a:lstStyle/>
          <a:p>
            <a:r>
              <a:rPr lang="en-US" dirty="0" smtClean="0">
                <a:latin typeface="Times New Roman" pitchFamily="18" charset="0"/>
                <a:cs typeface="Times New Roman" pitchFamily="18" charset="0"/>
              </a:rPr>
              <a:t>and the rule </a:t>
            </a:r>
            <a:r>
              <a:rPr lang="en-US" i="1" dirty="0" smtClean="0">
                <a:latin typeface="Times New Roman" pitchFamily="18" charset="0"/>
                <a:cs typeface="Times New Roman" pitchFamily="18" charset="0"/>
              </a:rPr>
              <a:t>according to which</a:t>
            </a:r>
            <a:r>
              <a:rPr lang="en-US" dirty="0" smtClean="0">
                <a:latin typeface="Times New Roman" pitchFamily="18" charset="0"/>
                <a:cs typeface="Times New Roman" pitchFamily="18" charset="0"/>
              </a:rPr>
              <a:t> the inference/construction proceeds the</a:t>
            </a:r>
            <a:endParaRPr lang="en-US" dirty="0">
              <a:latin typeface="Times New Roman" pitchFamily="18" charset="0"/>
              <a:cs typeface="Times New Roman" pitchFamily="18" charset="0"/>
            </a:endParaRPr>
          </a:p>
        </p:txBody>
      </p:sp>
      <p:sp>
        <p:nvSpPr>
          <p:cNvPr id="52" name="Rectangle 51"/>
          <p:cNvSpPr/>
          <p:nvPr/>
        </p:nvSpPr>
        <p:spPr>
          <a:xfrm>
            <a:off x="6629400" y="5715000"/>
            <a:ext cx="883575" cy="369332"/>
          </a:xfrm>
          <a:prstGeom prst="rect">
            <a:avLst/>
          </a:prstGeom>
        </p:spPr>
        <p:txBody>
          <a:bodyPr wrap="none">
            <a:spAutoFit/>
          </a:bodyPr>
          <a:lstStyle/>
          <a:p>
            <a:r>
              <a:rPr lang="en-US" b="1" dirty="0" smtClean="0">
                <a:solidFill>
                  <a:schemeClr val="tx2"/>
                </a:solidFill>
                <a:effectLst>
                  <a:outerShdw blurRad="38100" dist="38100" dir="2700000" algn="tl">
                    <a:srgbClr val="000000">
                      <a:alpha val="43137"/>
                    </a:srgbClr>
                  </a:outerShdw>
                </a:effectLst>
                <a:latin typeface="Times New Roman" pitchFamily="18" charset="0"/>
                <a:cs typeface="Times New Roman" pitchFamily="18" charset="0"/>
              </a:rPr>
              <a:t>bridge</a:t>
            </a:r>
            <a:r>
              <a:rPr lang="en-US" b="1" dirty="0" smtClean="0">
                <a:effectLst>
                  <a:outerShdw blurRad="38100" dist="38100" dir="2700000" algn="tl">
                    <a:srgbClr val="000000">
                      <a:alpha val="43137"/>
                    </a:srgbClr>
                  </a:outerShdw>
                </a:effectLst>
                <a:latin typeface="Times New Roman" pitchFamily="18" charset="0"/>
                <a:cs typeface="Times New Roman" pitchFamily="18" charset="0"/>
              </a:rPr>
              <a:t>.</a:t>
            </a:r>
            <a:endParaRPr lang="en-US"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3" name="Rectangle 52"/>
          <p:cNvSpPr/>
          <p:nvPr/>
        </p:nvSpPr>
        <p:spPr>
          <a:xfrm>
            <a:off x="0" y="6096000"/>
            <a:ext cx="9144000" cy="646331"/>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Read as a rule of construction, the bridge says that if you have something that has the form of the ground, then you can construct something that has the form of the conclusion.</a:t>
            </a:r>
            <a:endParaRPr lang="en-US" dirty="0">
              <a:latin typeface="Times New Roman" pitchFamily="18" charset="0"/>
              <a:cs typeface="Times New Roman" pitchFamily="18" charset="0"/>
            </a:endParaRPr>
          </a:p>
        </p:txBody>
      </p:sp>
      <p:cxnSp>
        <p:nvCxnSpPr>
          <p:cNvPr id="82" name="Straight Connector 81"/>
          <p:cNvCxnSpPr/>
          <p:nvPr/>
        </p:nvCxnSpPr>
        <p:spPr>
          <a:xfrm>
            <a:off x="1676400" y="4114800"/>
            <a:ext cx="914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1523206" y="4114006"/>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a:off x="1676400" y="4800600"/>
            <a:ext cx="914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5400000">
            <a:off x="1523206" y="4799806"/>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6" name="TextBox 85"/>
          <p:cNvSpPr txBox="1"/>
          <p:nvPr/>
        </p:nvSpPr>
        <p:spPr>
          <a:xfrm>
            <a:off x="2590800" y="4611468"/>
            <a:ext cx="304800" cy="430887"/>
          </a:xfrm>
          <a:prstGeom prst="rect">
            <a:avLst/>
          </a:prstGeom>
          <a:noFill/>
        </p:spPr>
        <p:txBody>
          <a:bodyPr wrap="square" rtlCol="0">
            <a:spAutoFit/>
          </a:bodyPr>
          <a:lstStyle/>
          <a:p>
            <a:r>
              <a:rPr lang="en-US" sz="2200" i="1" dirty="0" smtClean="0">
                <a:latin typeface="Times New Roman" pitchFamily="18" charset="0"/>
                <a:cs typeface="Times New Roman" pitchFamily="18" charset="0"/>
              </a:rPr>
              <a:t>A</a:t>
            </a:r>
            <a:endParaRPr lang="en-US" sz="2200" i="1" dirty="0">
              <a:latin typeface="Times New Roman" pitchFamily="18" charset="0"/>
              <a:cs typeface="Times New Roman" pitchFamily="18" charset="0"/>
            </a:endParaRPr>
          </a:p>
        </p:txBody>
      </p:sp>
      <p:sp>
        <p:nvSpPr>
          <p:cNvPr id="87" name="TextBox 86"/>
          <p:cNvSpPr txBox="1"/>
          <p:nvPr/>
        </p:nvSpPr>
        <p:spPr>
          <a:xfrm>
            <a:off x="2590800" y="3925668"/>
            <a:ext cx="228600" cy="430887"/>
          </a:xfrm>
          <a:prstGeom prst="rect">
            <a:avLst/>
          </a:prstGeom>
          <a:noFill/>
        </p:spPr>
        <p:txBody>
          <a:bodyPr wrap="square" rtlCol="0">
            <a:spAutoFit/>
          </a:bodyPr>
          <a:lstStyle/>
          <a:p>
            <a:r>
              <a:rPr lang="en-US" sz="2200" i="1" dirty="0" smtClean="0">
                <a:latin typeface="Times New Roman" pitchFamily="18" charset="0"/>
                <a:cs typeface="Times New Roman" pitchFamily="18" charset="0"/>
              </a:rPr>
              <a:t>B</a:t>
            </a:r>
            <a:endParaRPr lang="en-US" sz="2200" i="1" dirty="0">
              <a:latin typeface="Times New Roman" pitchFamily="18" charset="0"/>
              <a:cs typeface="Times New Roman" pitchFamily="18" charset="0"/>
            </a:endParaRPr>
          </a:p>
        </p:txBody>
      </p:sp>
      <p:cxnSp>
        <p:nvCxnSpPr>
          <p:cNvPr id="88" name="Straight Connector 87"/>
          <p:cNvCxnSpPr/>
          <p:nvPr/>
        </p:nvCxnSpPr>
        <p:spPr>
          <a:xfrm>
            <a:off x="1143000" y="4419600"/>
            <a:ext cx="19812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a:off x="1676400" y="3429000"/>
            <a:ext cx="914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5400000">
            <a:off x="1523206" y="3428206"/>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1" name="TextBox 90"/>
          <p:cNvSpPr txBox="1"/>
          <p:nvPr/>
        </p:nvSpPr>
        <p:spPr>
          <a:xfrm>
            <a:off x="2590800" y="3163668"/>
            <a:ext cx="304800" cy="430887"/>
          </a:xfrm>
          <a:prstGeom prst="rect">
            <a:avLst/>
          </a:prstGeom>
          <a:noFill/>
        </p:spPr>
        <p:txBody>
          <a:bodyPr wrap="square" rtlCol="0">
            <a:spAutoFit/>
          </a:bodyPr>
          <a:lstStyle/>
          <a:p>
            <a:r>
              <a:rPr lang="en-US" sz="2200" i="1" dirty="0" smtClean="0">
                <a:latin typeface="Times New Roman" pitchFamily="18" charset="0"/>
                <a:cs typeface="Times New Roman" pitchFamily="18" charset="0"/>
              </a:rPr>
              <a:t>A</a:t>
            </a:r>
            <a:endParaRPr lang="en-US" sz="2200" i="1" dirty="0">
              <a:latin typeface="Times New Roman" pitchFamily="18" charset="0"/>
              <a:cs typeface="Times New Roman" pitchFamily="18" charset="0"/>
            </a:endParaRPr>
          </a:p>
        </p:txBody>
      </p:sp>
      <p:cxnSp>
        <p:nvCxnSpPr>
          <p:cNvPr id="92" name="Straight Connector 91"/>
          <p:cNvCxnSpPr/>
          <p:nvPr/>
        </p:nvCxnSpPr>
        <p:spPr>
          <a:xfrm rot="5400000">
            <a:off x="2037666" y="3601134"/>
            <a:ext cx="3442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a:off x="2209800" y="3773268"/>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4" name="TextBox 93"/>
          <p:cNvSpPr txBox="1"/>
          <p:nvPr/>
        </p:nvSpPr>
        <p:spPr>
          <a:xfrm>
            <a:off x="2590800" y="3544668"/>
            <a:ext cx="228600" cy="430887"/>
          </a:xfrm>
          <a:prstGeom prst="rect">
            <a:avLst/>
          </a:prstGeom>
          <a:noFill/>
        </p:spPr>
        <p:txBody>
          <a:bodyPr wrap="square" rtlCol="0">
            <a:spAutoFit/>
          </a:bodyPr>
          <a:lstStyle/>
          <a:p>
            <a:r>
              <a:rPr lang="en-US" sz="2200" i="1" dirty="0" smtClean="0">
                <a:latin typeface="Times New Roman" pitchFamily="18" charset="0"/>
                <a:cs typeface="Times New Roman" pitchFamily="18" charset="0"/>
              </a:rPr>
              <a:t>B</a:t>
            </a:r>
            <a:endParaRPr lang="en-US" sz="2200" i="1" dirty="0">
              <a:latin typeface="Times New Roman" pitchFamily="18" charset="0"/>
              <a:cs typeface="Times New Roman" pitchFamily="18" charset="0"/>
            </a:endParaRPr>
          </a:p>
        </p:txBody>
      </p:sp>
      <p:cxnSp>
        <p:nvCxnSpPr>
          <p:cNvPr id="95" name="Straight Connector 94"/>
          <p:cNvCxnSpPr/>
          <p:nvPr/>
        </p:nvCxnSpPr>
        <p:spPr>
          <a:xfrm>
            <a:off x="1676400" y="1676400"/>
            <a:ext cx="914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rot="5400000">
            <a:off x="1523206" y="1675606"/>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1676400" y="2438400"/>
            <a:ext cx="9144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rot="5400000">
            <a:off x="1523206" y="2400874"/>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9" name="TextBox 98"/>
          <p:cNvSpPr txBox="1"/>
          <p:nvPr/>
        </p:nvSpPr>
        <p:spPr>
          <a:xfrm>
            <a:off x="2590800" y="2173068"/>
            <a:ext cx="304800" cy="430887"/>
          </a:xfrm>
          <a:prstGeom prst="rect">
            <a:avLst/>
          </a:prstGeom>
          <a:noFill/>
        </p:spPr>
        <p:txBody>
          <a:bodyPr wrap="square" rtlCol="0">
            <a:spAutoFit/>
          </a:bodyPr>
          <a:lstStyle/>
          <a:p>
            <a:r>
              <a:rPr lang="en-US" sz="2200" i="1" dirty="0" smtClean="0">
                <a:latin typeface="Times New Roman" pitchFamily="18" charset="0"/>
                <a:cs typeface="Times New Roman" pitchFamily="18" charset="0"/>
              </a:rPr>
              <a:t>A</a:t>
            </a:r>
            <a:endParaRPr lang="en-US" sz="2200" i="1" dirty="0">
              <a:latin typeface="Times New Roman" pitchFamily="18" charset="0"/>
              <a:cs typeface="Times New Roman" pitchFamily="18" charset="0"/>
            </a:endParaRPr>
          </a:p>
        </p:txBody>
      </p:sp>
      <p:sp>
        <p:nvSpPr>
          <p:cNvPr id="100" name="TextBox 99"/>
          <p:cNvSpPr txBox="1"/>
          <p:nvPr/>
        </p:nvSpPr>
        <p:spPr>
          <a:xfrm>
            <a:off x="2590800" y="1487268"/>
            <a:ext cx="228600" cy="430887"/>
          </a:xfrm>
          <a:prstGeom prst="rect">
            <a:avLst/>
          </a:prstGeom>
          <a:noFill/>
        </p:spPr>
        <p:txBody>
          <a:bodyPr wrap="square" rtlCol="0">
            <a:spAutoFit/>
          </a:bodyPr>
          <a:lstStyle/>
          <a:p>
            <a:r>
              <a:rPr lang="en-US" sz="2200" i="1" dirty="0" smtClean="0">
                <a:latin typeface="Times New Roman" pitchFamily="18" charset="0"/>
                <a:cs typeface="Times New Roman" pitchFamily="18" charset="0"/>
              </a:rPr>
              <a:t>B</a:t>
            </a:r>
            <a:endParaRPr lang="en-US" sz="2200" i="1" dirty="0">
              <a:latin typeface="Times New Roman" pitchFamily="18" charset="0"/>
              <a:cs typeface="Times New Roman" pitchFamily="18" charset="0"/>
            </a:endParaRPr>
          </a:p>
        </p:txBody>
      </p:sp>
      <p:cxnSp>
        <p:nvCxnSpPr>
          <p:cNvPr id="101" name="Straight Connector 100"/>
          <p:cNvCxnSpPr/>
          <p:nvPr/>
        </p:nvCxnSpPr>
        <p:spPr>
          <a:xfrm>
            <a:off x="1143000" y="1981200"/>
            <a:ext cx="1981200"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a:off x="1676400" y="990600"/>
            <a:ext cx="914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rot="5400000">
            <a:off x="1524794" y="989806"/>
            <a:ext cx="304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4" name="TextBox 103"/>
          <p:cNvSpPr txBox="1"/>
          <p:nvPr/>
        </p:nvSpPr>
        <p:spPr>
          <a:xfrm>
            <a:off x="2590800" y="725268"/>
            <a:ext cx="304800" cy="430887"/>
          </a:xfrm>
          <a:prstGeom prst="rect">
            <a:avLst/>
          </a:prstGeom>
          <a:noFill/>
        </p:spPr>
        <p:txBody>
          <a:bodyPr wrap="square" rtlCol="0">
            <a:spAutoFit/>
          </a:bodyPr>
          <a:lstStyle/>
          <a:p>
            <a:r>
              <a:rPr lang="en-US" sz="2200" i="1" dirty="0" smtClean="0">
                <a:latin typeface="Times New Roman" pitchFamily="18" charset="0"/>
                <a:cs typeface="Times New Roman" pitchFamily="18" charset="0"/>
              </a:rPr>
              <a:t>A</a:t>
            </a:r>
            <a:endParaRPr lang="en-US" sz="2200" i="1" dirty="0">
              <a:latin typeface="Times New Roman" pitchFamily="18" charset="0"/>
              <a:cs typeface="Times New Roman" pitchFamily="18" charset="0"/>
            </a:endParaRPr>
          </a:p>
        </p:txBody>
      </p:sp>
      <p:cxnSp>
        <p:nvCxnSpPr>
          <p:cNvPr id="105" name="Straight Connector 104"/>
          <p:cNvCxnSpPr/>
          <p:nvPr/>
        </p:nvCxnSpPr>
        <p:spPr>
          <a:xfrm rot="5400000">
            <a:off x="2037666" y="1162734"/>
            <a:ext cx="3442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a:off x="2209800" y="1334868"/>
            <a:ext cx="3810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7" name="TextBox 106"/>
          <p:cNvSpPr txBox="1"/>
          <p:nvPr/>
        </p:nvSpPr>
        <p:spPr>
          <a:xfrm>
            <a:off x="2590800" y="1106268"/>
            <a:ext cx="228600" cy="430887"/>
          </a:xfrm>
          <a:prstGeom prst="rect">
            <a:avLst/>
          </a:prstGeom>
          <a:noFill/>
        </p:spPr>
        <p:txBody>
          <a:bodyPr wrap="square" rtlCol="0">
            <a:spAutoFit/>
          </a:bodyPr>
          <a:lstStyle/>
          <a:p>
            <a:r>
              <a:rPr lang="en-US" sz="2200" i="1" dirty="0" smtClean="0">
                <a:latin typeface="Times New Roman" pitchFamily="18" charset="0"/>
                <a:cs typeface="Times New Roman" pitchFamily="18" charset="0"/>
              </a:rPr>
              <a:t>B</a:t>
            </a:r>
            <a:endParaRPr lang="en-US" sz="2200" i="1" dirty="0">
              <a:latin typeface="Times New Roman" pitchFamily="18" charset="0"/>
              <a:cs typeface="Times New Roman" pitchFamily="18" charset="0"/>
            </a:endParaRPr>
          </a:p>
        </p:txBody>
      </p:sp>
      <p:sp>
        <p:nvSpPr>
          <p:cNvPr id="108" name="Rectangle 107"/>
          <p:cNvSpPr/>
          <p:nvPr/>
        </p:nvSpPr>
        <p:spPr>
          <a:xfrm>
            <a:off x="1219200" y="838200"/>
            <a:ext cx="1905000" cy="6858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09" name="Rectangle 108"/>
          <p:cNvSpPr/>
          <p:nvPr/>
        </p:nvSpPr>
        <p:spPr>
          <a:xfrm>
            <a:off x="1219200" y="1524000"/>
            <a:ext cx="1905000" cy="3810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10" name="Rectangle 109"/>
          <p:cNvSpPr/>
          <p:nvPr/>
        </p:nvSpPr>
        <p:spPr>
          <a:xfrm>
            <a:off x="1143000" y="2057400"/>
            <a:ext cx="1981200" cy="6858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11" name="Rectangle 110"/>
          <p:cNvSpPr/>
          <p:nvPr/>
        </p:nvSpPr>
        <p:spPr>
          <a:xfrm>
            <a:off x="1143000" y="3200400"/>
            <a:ext cx="1981200" cy="685800"/>
          </a:xfrm>
          <a:prstGeom prst="rect">
            <a:avLst/>
          </a:prstGeom>
          <a:solidFill>
            <a:schemeClr val="tx2">
              <a:alpha val="4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12" name="Rectangle 111"/>
          <p:cNvSpPr/>
          <p:nvPr/>
        </p:nvSpPr>
        <p:spPr>
          <a:xfrm>
            <a:off x="1143000" y="3886200"/>
            <a:ext cx="1981200" cy="4572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113" name="Rectangle 112"/>
          <p:cNvSpPr/>
          <p:nvPr/>
        </p:nvSpPr>
        <p:spPr>
          <a:xfrm>
            <a:off x="1143000" y="4495800"/>
            <a:ext cx="1981200" cy="609600"/>
          </a:xfrm>
          <a:prstGeom prst="rect">
            <a:avLst/>
          </a:prstGeom>
          <a:solidFill>
            <a:srgbClr val="FFFF00">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2"/>
              </a:solidFill>
            </a:endParaRPr>
          </a:p>
        </p:txBody>
      </p:sp>
      <p:sp>
        <p:nvSpPr>
          <p:cNvPr id="55" name="TextBox 54"/>
          <p:cNvSpPr txBox="1"/>
          <p:nvPr/>
        </p:nvSpPr>
        <p:spPr>
          <a:xfrm>
            <a:off x="8918514" y="6564868"/>
            <a:ext cx="300082" cy="369332"/>
          </a:xfrm>
          <a:prstGeom prst="rect">
            <a:avLst/>
          </a:prstGeom>
          <a:noFill/>
        </p:spPr>
        <p:txBody>
          <a:bodyPr wrap="none" rtlCol="0">
            <a:spAutoFit/>
          </a:bodyPr>
          <a:lstStyle/>
          <a:p>
            <a:r>
              <a:rPr lang="en-US" dirty="0" smtClean="0">
                <a:latin typeface="Times New Roman" pitchFamily="18" charset="0"/>
                <a:cs typeface="Times New Roman" pitchFamily="18" charset="0"/>
              </a:rPr>
              <a:t>7</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0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09"/>
                                        </p:tgtEl>
                                        <p:attrNameLst>
                                          <p:attrName>style.visibility</p:attrName>
                                        </p:attrNameLst>
                                      </p:cBhvr>
                                      <p:to>
                                        <p:strVal val="visible"/>
                                      </p:to>
                                    </p:set>
                                  </p:childTnLst>
                                </p:cTn>
                              </p:par>
                              <p:par>
                                <p:cTn id="43" presetID="1" presetClass="exit" presetSubtype="0" fill="hold" grpId="1" nodeType="withEffect">
                                  <p:stCondLst>
                                    <p:cond delay="0"/>
                                  </p:stCondLst>
                                  <p:childTnLst>
                                    <p:set>
                                      <p:cBhvr>
                                        <p:cTn id="44" dur="1" fill="hold">
                                          <p:stCondLst>
                                            <p:cond delay="0"/>
                                          </p:stCondLst>
                                        </p:cTn>
                                        <p:tgtEl>
                                          <p:spTgt spid="108"/>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44"/>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10"/>
                                        </p:tgtEl>
                                        <p:attrNameLst>
                                          <p:attrName>style.visibility</p:attrName>
                                        </p:attrNameLst>
                                      </p:cBhvr>
                                      <p:to>
                                        <p:strVal val="visible"/>
                                      </p:to>
                                    </p:set>
                                  </p:childTnLst>
                                </p:cTn>
                              </p:par>
                            </p:childTnLst>
                          </p:cTn>
                        </p:par>
                        <p:par>
                          <p:cTn id="51" fill="hold">
                            <p:stCondLst>
                              <p:cond delay="0"/>
                            </p:stCondLst>
                            <p:childTnLst>
                              <p:par>
                                <p:cTn id="52" presetID="1" presetClass="exit" presetSubtype="0" fill="hold" grpId="1" nodeType="afterEffect">
                                  <p:stCondLst>
                                    <p:cond delay="0"/>
                                  </p:stCondLst>
                                  <p:childTnLst>
                                    <p:set>
                                      <p:cBhvr>
                                        <p:cTn id="53" dur="1" fill="hold">
                                          <p:stCondLst>
                                            <p:cond delay="0"/>
                                          </p:stCondLst>
                                        </p:cTn>
                                        <p:tgtEl>
                                          <p:spTgt spid="109"/>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nodeType="clickEffect">
                                  <p:stCondLst>
                                    <p:cond delay="0"/>
                                  </p:stCondLst>
                                  <p:childTnLst>
                                    <p:set>
                                      <p:cBhvr>
                                        <p:cTn id="57" dur="1" fill="hold">
                                          <p:stCondLst>
                                            <p:cond delay="0"/>
                                          </p:stCondLst>
                                        </p:cTn>
                                        <p:tgtEl>
                                          <p:spTgt spid="82"/>
                                        </p:tgtEl>
                                        <p:attrNameLst>
                                          <p:attrName>style.visibility</p:attrName>
                                        </p:attrNameLst>
                                      </p:cBhvr>
                                      <p:to>
                                        <p:strVal val="visible"/>
                                      </p:to>
                                    </p:set>
                                  </p:childTnLst>
                                </p:cTn>
                              </p:par>
                              <p:par>
                                <p:cTn id="58" presetID="1" presetClass="entr" presetSubtype="0" fill="hold" nodeType="withEffect">
                                  <p:stCondLst>
                                    <p:cond delay="0"/>
                                  </p:stCondLst>
                                  <p:childTnLst>
                                    <p:set>
                                      <p:cBhvr>
                                        <p:cTn id="59" dur="1" fill="hold">
                                          <p:stCondLst>
                                            <p:cond delay="0"/>
                                          </p:stCondLst>
                                        </p:cTn>
                                        <p:tgtEl>
                                          <p:spTgt spid="83"/>
                                        </p:tgtEl>
                                        <p:attrNameLst>
                                          <p:attrName>style.visibility</p:attrName>
                                        </p:attrNameLst>
                                      </p:cBhvr>
                                      <p:to>
                                        <p:strVal val="visible"/>
                                      </p:to>
                                    </p:set>
                                  </p:childTnLst>
                                </p:cTn>
                              </p:par>
                              <p:par>
                                <p:cTn id="60" presetID="1" presetClass="entr" presetSubtype="0" fill="hold" nodeType="withEffect">
                                  <p:stCondLst>
                                    <p:cond delay="0"/>
                                  </p:stCondLst>
                                  <p:childTnLst>
                                    <p:set>
                                      <p:cBhvr>
                                        <p:cTn id="61" dur="1" fill="hold">
                                          <p:stCondLst>
                                            <p:cond delay="0"/>
                                          </p:stCondLst>
                                        </p:cTn>
                                        <p:tgtEl>
                                          <p:spTgt spid="84"/>
                                        </p:tgtEl>
                                        <p:attrNameLst>
                                          <p:attrName>style.visibility</p:attrName>
                                        </p:attrNameLst>
                                      </p:cBhvr>
                                      <p:to>
                                        <p:strVal val="visible"/>
                                      </p:to>
                                    </p:set>
                                  </p:childTnLst>
                                </p:cTn>
                              </p:par>
                              <p:par>
                                <p:cTn id="62" presetID="1" presetClass="entr" presetSubtype="0" fill="hold" nodeType="withEffect">
                                  <p:stCondLst>
                                    <p:cond delay="0"/>
                                  </p:stCondLst>
                                  <p:childTnLst>
                                    <p:set>
                                      <p:cBhvr>
                                        <p:cTn id="63" dur="1" fill="hold">
                                          <p:stCondLst>
                                            <p:cond delay="0"/>
                                          </p:stCondLst>
                                        </p:cTn>
                                        <p:tgtEl>
                                          <p:spTgt spid="85"/>
                                        </p:tgtEl>
                                        <p:attrNameLst>
                                          <p:attrName>style.visibility</p:attrName>
                                        </p:attrNameLst>
                                      </p:cBhvr>
                                      <p:to>
                                        <p:strVal val="visible"/>
                                      </p:to>
                                    </p:set>
                                  </p:childTnLst>
                                </p:cTn>
                              </p:par>
                              <p:par>
                                <p:cTn id="64" presetID="1" presetClass="entr" presetSubtype="0" fill="hold" grpId="0" nodeType="withEffect">
                                  <p:stCondLst>
                                    <p:cond delay="0"/>
                                  </p:stCondLst>
                                  <p:childTnLst>
                                    <p:set>
                                      <p:cBhvr>
                                        <p:cTn id="65" dur="1" fill="hold">
                                          <p:stCondLst>
                                            <p:cond delay="0"/>
                                          </p:stCondLst>
                                        </p:cTn>
                                        <p:tgtEl>
                                          <p:spTgt spid="86"/>
                                        </p:tgtEl>
                                        <p:attrNameLst>
                                          <p:attrName>style.visibility</p:attrName>
                                        </p:attrNameLst>
                                      </p:cBhvr>
                                      <p:to>
                                        <p:strVal val="visible"/>
                                      </p:to>
                                    </p:set>
                                  </p:childTnLst>
                                </p:cTn>
                              </p:par>
                              <p:par>
                                <p:cTn id="66" presetID="1" presetClass="entr" presetSubtype="0" fill="hold" grpId="0" nodeType="withEffect">
                                  <p:stCondLst>
                                    <p:cond delay="0"/>
                                  </p:stCondLst>
                                  <p:childTnLst>
                                    <p:set>
                                      <p:cBhvr>
                                        <p:cTn id="67" dur="1" fill="hold">
                                          <p:stCondLst>
                                            <p:cond delay="0"/>
                                          </p:stCondLst>
                                        </p:cTn>
                                        <p:tgtEl>
                                          <p:spTgt spid="87"/>
                                        </p:tgtEl>
                                        <p:attrNameLst>
                                          <p:attrName>style.visibility</p:attrName>
                                        </p:attrNameLst>
                                      </p:cBhvr>
                                      <p:to>
                                        <p:strVal val="visible"/>
                                      </p:to>
                                    </p:set>
                                  </p:childTnLst>
                                </p:cTn>
                              </p:par>
                              <p:par>
                                <p:cTn id="68" presetID="1" presetClass="entr" presetSubtype="0" fill="hold" nodeType="withEffect">
                                  <p:stCondLst>
                                    <p:cond delay="0"/>
                                  </p:stCondLst>
                                  <p:childTnLst>
                                    <p:set>
                                      <p:cBhvr>
                                        <p:cTn id="69" dur="1" fill="hold">
                                          <p:stCondLst>
                                            <p:cond delay="0"/>
                                          </p:stCondLst>
                                        </p:cTn>
                                        <p:tgtEl>
                                          <p:spTgt spid="88"/>
                                        </p:tgtEl>
                                        <p:attrNameLst>
                                          <p:attrName>style.visibility</p:attrName>
                                        </p:attrNameLst>
                                      </p:cBhvr>
                                      <p:to>
                                        <p:strVal val="visible"/>
                                      </p:to>
                                    </p:set>
                                  </p:childTnLst>
                                </p:cTn>
                              </p:par>
                              <p:par>
                                <p:cTn id="70" presetID="1" presetClass="entr" presetSubtype="0" fill="hold" nodeType="withEffect">
                                  <p:stCondLst>
                                    <p:cond delay="0"/>
                                  </p:stCondLst>
                                  <p:childTnLst>
                                    <p:set>
                                      <p:cBhvr>
                                        <p:cTn id="71" dur="1" fill="hold">
                                          <p:stCondLst>
                                            <p:cond delay="0"/>
                                          </p:stCondLst>
                                        </p:cTn>
                                        <p:tgtEl>
                                          <p:spTgt spid="89"/>
                                        </p:tgtEl>
                                        <p:attrNameLst>
                                          <p:attrName>style.visibility</p:attrName>
                                        </p:attrNameLst>
                                      </p:cBhvr>
                                      <p:to>
                                        <p:strVal val="visible"/>
                                      </p:to>
                                    </p:set>
                                  </p:childTnLst>
                                </p:cTn>
                              </p:par>
                              <p:par>
                                <p:cTn id="72" presetID="1" presetClass="entr" presetSubtype="0" fill="hold" nodeType="withEffect">
                                  <p:stCondLst>
                                    <p:cond delay="0"/>
                                  </p:stCondLst>
                                  <p:childTnLst>
                                    <p:set>
                                      <p:cBhvr>
                                        <p:cTn id="73" dur="1" fill="hold">
                                          <p:stCondLst>
                                            <p:cond delay="0"/>
                                          </p:stCondLst>
                                        </p:cTn>
                                        <p:tgtEl>
                                          <p:spTgt spid="90"/>
                                        </p:tgtEl>
                                        <p:attrNameLst>
                                          <p:attrName>style.visibility</p:attrName>
                                        </p:attrNameLst>
                                      </p:cBhvr>
                                      <p:to>
                                        <p:strVal val="visible"/>
                                      </p:to>
                                    </p:set>
                                  </p:childTnLst>
                                </p:cTn>
                              </p:par>
                              <p:par>
                                <p:cTn id="74" presetID="1" presetClass="entr" presetSubtype="0" fill="hold" grpId="0" nodeType="withEffect">
                                  <p:stCondLst>
                                    <p:cond delay="0"/>
                                  </p:stCondLst>
                                  <p:childTnLst>
                                    <p:set>
                                      <p:cBhvr>
                                        <p:cTn id="75" dur="1" fill="hold">
                                          <p:stCondLst>
                                            <p:cond delay="0"/>
                                          </p:stCondLst>
                                        </p:cTn>
                                        <p:tgtEl>
                                          <p:spTgt spid="91"/>
                                        </p:tgtEl>
                                        <p:attrNameLst>
                                          <p:attrName>style.visibility</p:attrName>
                                        </p:attrNameLst>
                                      </p:cBhvr>
                                      <p:to>
                                        <p:strVal val="visible"/>
                                      </p:to>
                                    </p:set>
                                  </p:childTnLst>
                                </p:cTn>
                              </p:par>
                              <p:par>
                                <p:cTn id="76" presetID="1" presetClass="entr" presetSubtype="0" fill="hold" nodeType="withEffect">
                                  <p:stCondLst>
                                    <p:cond delay="0"/>
                                  </p:stCondLst>
                                  <p:childTnLst>
                                    <p:set>
                                      <p:cBhvr>
                                        <p:cTn id="77" dur="1" fill="hold">
                                          <p:stCondLst>
                                            <p:cond delay="0"/>
                                          </p:stCondLst>
                                        </p:cTn>
                                        <p:tgtEl>
                                          <p:spTgt spid="92"/>
                                        </p:tgtEl>
                                        <p:attrNameLst>
                                          <p:attrName>style.visibility</p:attrName>
                                        </p:attrNameLst>
                                      </p:cBhvr>
                                      <p:to>
                                        <p:strVal val="visible"/>
                                      </p:to>
                                    </p:set>
                                  </p:childTnLst>
                                </p:cTn>
                              </p:par>
                              <p:par>
                                <p:cTn id="78" presetID="1" presetClass="entr" presetSubtype="0" fill="hold" nodeType="withEffect">
                                  <p:stCondLst>
                                    <p:cond delay="0"/>
                                  </p:stCondLst>
                                  <p:childTnLst>
                                    <p:set>
                                      <p:cBhvr>
                                        <p:cTn id="79" dur="1" fill="hold">
                                          <p:stCondLst>
                                            <p:cond delay="0"/>
                                          </p:stCondLst>
                                        </p:cTn>
                                        <p:tgtEl>
                                          <p:spTgt spid="93"/>
                                        </p:tgtEl>
                                        <p:attrNameLst>
                                          <p:attrName>style.visibility</p:attrName>
                                        </p:attrNameLst>
                                      </p:cBhvr>
                                      <p:to>
                                        <p:strVal val="visible"/>
                                      </p:to>
                                    </p:set>
                                  </p:childTnLst>
                                </p:cTn>
                              </p:par>
                              <p:par>
                                <p:cTn id="80" presetID="1" presetClass="entr" presetSubtype="0" fill="hold" grpId="0" nodeType="withEffect">
                                  <p:stCondLst>
                                    <p:cond delay="0"/>
                                  </p:stCondLst>
                                  <p:childTnLst>
                                    <p:set>
                                      <p:cBhvr>
                                        <p:cTn id="81" dur="1" fill="hold">
                                          <p:stCondLst>
                                            <p:cond delay="0"/>
                                          </p:stCondLst>
                                        </p:cTn>
                                        <p:tgtEl>
                                          <p:spTgt spid="94"/>
                                        </p:tgtEl>
                                        <p:attrNameLst>
                                          <p:attrName>style.visibility</p:attrName>
                                        </p:attrNameLst>
                                      </p:cBhvr>
                                      <p:to>
                                        <p:strVal val="visible"/>
                                      </p:to>
                                    </p:set>
                                  </p:childTnLst>
                                </p:cTn>
                              </p:par>
                              <p:par>
                                <p:cTn id="82" presetID="1" presetClass="entr" presetSubtype="0" fill="hold" grpId="0" nodeType="withEffect">
                                  <p:stCondLst>
                                    <p:cond delay="0"/>
                                  </p:stCondLst>
                                  <p:childTnLst>
                                    <p:set>
                                      <p:cBhvr>
                                        <p:cTn id="83" dur="1" fill="hold">
                                          <p:stCondLst>
                                            <p:cond delay="0"/>
                                          </p:stCondLst>
                                        </p:cTn>
                                        <p:tgtEl>
                                          <p:spTgt spid="45"/>
                                        </p:tgtEl>
                                        <p:attrNameLst>
                                          <p:attrName>style.visibility</p:attrName>
                                        </p:attrNameLst>
                                      </p:cBhvr>
                                      <p:to>
                                        <p:strVal val="visible"/>
                                      </p:to>
                                    </p:set>
                                  </p:childTnLst>
                                </p:cTn>
                              </p:par>
                              <p:par>
                                <p:cTn id="84" presetID="1" presetClass="exit" presetSubtype="0" fill="hold" grpId="1" nodeType="withEffect">
                                  <p:stCondLst>
                                    <p:cond delay="0"/>
                                  </p:stCondLst>
                                  <p:childTnLst>
                                    <p:set>
                                      <p:cBhvr>
                                        <p:cTn id="85" dur="1" fill="hold">
                                          <p:stCondLst>
                                            <p:cond delay="0"/>
                                          </p:stCondLst>
                                        </p:cTn>
                                        <p:tgtEl>
                                          <p:spTgt spid="110"/>
                                        </p:tgtEl>
                                        <p:attrNameLst>
                                          <p:attrName>style.visibility</p:attrName>
                                        </p:attrNameLst>
                                      </p:cBhvr>
                                      <p:to>
                                        <p:strVal val="hidden"/>
                                      </p:to>
                                    </p:set>
                                  </p:childTnLst>
                                </p:cTn>
                              </p:par>
                            </p:childTnLst>
                          </p:cTn>
                        </p:par>
                      </p:childTnLst>
                    </p:cTn>
                  </p:par>
                  <p:par>
                    <p:cTn id="86" fill="hold">
                      <p:stCondLst>
                        <p:cond delay="indefinite"/>
                      </p:stCondLst>
                      <p:childTnLst>
                        <p:par>
                          <p:cTn id="87" fill="hold">
                            <p:stCondLst>
                              <p:cond delay="0"/>
                            </p:stCondLst>
                            <p:childTnLst>
                              <p:par>
                                <p:cTn id="88" presetID="1" presetClass="entr" presetSubtype="0" fill="hold" grpId="0" nodeType="clickEffect">
                                  <p:stCondLst>
                                    <p:cond delay="0"/>
                                  </p:stCondLst>
                                  <p:childTnLst>
                                    <p:set>
                                      <p:cBhvr>
                                        <p:cTn id="89" dur="1" fill="hold">
                                          <p:stCondLst>
                                            <p:cond delay="0"/>
                                          </p:stCondLst>
                                        </p:cTn>
                                        <p:tgtEl>
                                          <p:spTgt spid="46"/>
                                        </p:tgtEl>
                                        <p:attrNameLst>
                                          <p:attrName>style.visibility</p:attrName>
                                        </p:attrNameLst>
                                      </p:cBhvr>
                                      <p:to>
                                        <p:strVal val="visible"/>
                                      </p:to>
                                    </p:set>
                                  </p:childTnLst>
                                </p:cTn>
                              </p:par>
                              <p:par>
                                <p:cTn id="90" presetID="1" presetClass="entr" presetSubtype="0" fill="hold" grpId="0" nodeType="withEffect">
                                  <p:stCondLst>
                                    <p:cond delay="0"/>
                                  </p:stCondLst>
                                  <p:childTnLst>
                                    <p:set>
                                      <p:cBhvr>
                                        <p:cTn id="91" dur="1" fill="hold">
                                          <p:stCondLst>
                                            <p:cond delay="0"/>
                                          </p:stCondLst>
                                        </p:cTn>
                                        <p:tgtEl>
                                          <p:spTgt spid="112"/>
                                        </p:tgtEl>
                                        <p:attrNameLst>
                                          <p:attrName>style.visibility</p:attrName>
                                        </p:attrNameLst>
                                      </p:cBhvr>
                                      <p:to>
                                        <p:strVal val="visible"/>
                                      </p:to>
                                    </p:set>
                                  </p:childTnLst>
                                </p:cTn>
                              </p:par>
                            </p:childTnLst>
                          </p:cTn>
                        </p:par>
                      </p:childTnLst>
                    </p:cTn>
                  </p:par>
                  <p:par>
                    <p:cTn id="92" fill="hold">
                      <p:stCondLst>
                        <p:cond delay="indefinite"/>
                      </p:stCondLst>
                      <p:childTnLst>
                        <p:par>
                          <p:cTn id="93" fill="hold">
                            <p:stCondLst>
                              <p:cond delay="0"/>
                            </p:stCondLst>
                            <p:childTnLst>
                              <p:par>
                                <p:cTn id="94" presetID="1" presetClass="entr" presetSubtype="0" fill="hold" grpId="0" nodeType="clickEffect">
                                  <p:stCondLst>
                                    <p:cond delay="0"/>
                                  </p:stCondLst>
                                  <p:childTnLst>
                                    <p:set>
                                      <p:cBhvr>
                                        <p:cTn id="95" dur="1" fill="hold">
                                          <p:stCondLst>
                                            <p:cond delay="0"/>
                                          </p:stCondLst>
                                        </p:cTn>
                                        <p:tgtEl>
                                          <p:spTgt spid="47"/>
                                        </p:tgtEl>
                                        <p:attrNameLst>
                                          <p:attrName>style.visibility</p:attrName>
                                        </p:attrNameLst>
                                      </p:cBhvr>
                                      <p:to>
                                        <p:strVal val="visible"/>
                                      </p:to>
                                    </p:set>
                                  </p:childTnLst>
                                </p:cTn>
                              </p:par>
                              <p:par>
                                <p:cTn id="96" presetID="1" presetClass="entr" presetSubtype="0" fill="hold" grpId="0" nodeType="withEffect">
                                  <p:stCondLst>
                                    <p:cond delay="0"/>
                                  </p:stCondLst>
                                  <p:childTnLst>
                                    <p:set>
                                      <p:cBhvr>
                                        <p:cTn id="97" dur="1" fill="hold">
                                          <p:stCondLst>
                                            <p:cond delay="0"/>
                                          </p:stCondLst>
                                        </p:cTn>
                                        <p:tgtEl>
                                          <p:spTgt spid="113"/>
                                        </p:tgtEl>
                                        <p:attrNameLst>
                                          <p:attrName>style.visibility</p:attrName>
                                        </p:attrNameLst>
                                      </p:cBhvr>
                                      <p:to>
                                        <p:strVal val="visible"/>
                                      </p:to>
                                    </p:set>
                                  </p:childTnLst>
                                </p:cTn>
                              </p:par>
                              <p:par>
                                <p:cTn id="98" presetID="1" presetClass="exit" presetSubtype="0" fill="hold" grpId="1" nodeType="withEffect">
                                  <p:stCondLst>
                                    <p:cond delay="0"/>
                                  </p:stCondLst>
                                  <p:childTnLst>
                                    <p:set>
                                      <p:cBhvr>
                                        <p:cTn id="99" dur="1" fill="hold">
                                          <p:stCondLst>
                                            <p:cond delay="0"/>
                                          </p:stCondLst>
                                        </p:cTn>
                                        <p:tgtEl>
                                          <p:spTgt spid="112"/>
                                        </p:tgtEl>
                                        <p:attrNameLst>
                                          <p:attrName>style.visibility</p:attrName>
                                        </p:attrNameLst>
                                      </p:cBhvr>
                                      <p:to>
                                        <p:strVal val="hidden"/>
                                      </p:to>
                                    </p:set>
                                  </p:childTnLst>
                                </p:cTn>
                              </p:par>
                            </p:childTnLst>
                          </p:cTn>
                        </p:par>
                      </p:childTnLst>
                    </p:cTn>
                  </p:par>
                  <p:par>
                    <p:cTn id="100" fill="hold">
                      <p:stCondLst>
                        <p:cond delay="indefinite"/>
                      </p:stCondLst>
                      <p:childTnLst>
                        <p:par>
                          <p:cTn id="101" fill="hold">
                            <p:stCondLst>
                              <p:cond delay="0"/>
                            </p:stCondLst>
                            <p:childTnLst>
                              <p:par>
                                <p:cTn id="102" presetID="1" presetClass="entr" presetSubtype="0" fill="hold" grpId="0" nodeType="clickEffect">
                                  <p:stCondLst>
                                    <p:cond delay="0"/>
                                  </p:stCondLst>
                                  <p:childTnLst>
                                    <p:set>
                                      <p:cBhvr>
                                        <p:cTn id="103" dur="1" fill="hold">
                                          <p:stCondLst>
                                            <p:cond delay="0"/>
                                          </p:stCondLst>
                                        </p:cTn>
                                        <p:tgtEl>
                                          <p:spTgt spid="48"/>
                                        </p:tgtEl>
                                        <p:attrNameLst>
                                          <p:attrName>style.visibility</p:attrName>
                                        </p:attrNameLst>
                                      </p:cBhvr>
                                      <p:to>
                                        <p:strVal val="visible"/>
                                      </p:to>
                                    </p:set>
                                  </p:childTnLst>
                                </p:cTn>
                              </p:par>
                              <p:par>
                                <p:cTn id="104" presetID="1" presetClass="entr" presetSubtype="0" fill="hold" grpId="0" nodeType="withEffect">
                                  <p:stCondLst>
                                    <p:cond delay="0"/>
                                  </p:stCondLst>
                                  <p:childTnLst>
                                    <p:set>
                                      <p:cBhvr>
                                        <p:cTn id="105" dur="1" fill="hold">
                                          <p:stCondLst>
                                            <p:cond delay="0"/>
                                          </p:stCondLst>
                                        </p:cTn>
                                        <p:tgtEl>
                                          <p:spTgt spid="111"/>
                                        </p:tgtEl>
                                        <p:attrNameLst>
                                          <p:attrName>style.visibility</p:attrName>
                                        </p:attrNameLst>
                                      </p:cBhvr>
                                      <p:to>
                                        <p:strVal val="visible"/>
                                      </p:to>
                                    </p:set>
                                  </p:childTnLst>
                                </p:cTn>
                              </p:par>
                              <p:par>
                                <p:cTn id="106" presetID="1" presetClass="exit" presetSubtype="0" fill="hold" grpId="1" nodeType="withEffect">
                                  <p:stCondLst>
                                    <p:cond delay="0"/>
                                  </p:stCondLst>
                                  <p:childTnLst>
                                    <p:set>
                                      <p:cBhvr>
                                        <p:cTn id="107" dur="1" fill="hold">
                                          <p:stCondLst>
                                            <p:cond delay="0"/>
                                          </p:stCondLst>
                                        </p:cTn>
                                        <p:tgtEl>
                                          <p:spTgt spid="113"/>
                                        </p:tgtEl>
                                        <p:attrNameLst>
                                          <p:attrName>style.visibility</p:attrName>
                                        </p:attrNameLst>
                                      </p:cBhvr>
                                      <p:to>
                                        <p:strVal val="hidden"/>
                                      </p:to>
                                    </p:set>
                                  </p:childTnLst>
                                </p:cTn>
                              </p:par>
                            </p:childTnLst>
                          </p:cTn>
                        </p:par>
                      </p:childTnLst>
                    </p:cTn>
                  </p:par>
                  <p:par>
                    <p:cTn id="108" fill="hold">
                      <p:stCondLst>
                        <p:cond delay="indefinite"/>
                      </p:stCondLst>
                      <p:childTnLst>
                        <p:par>
                          <p:cTn id="109" fill="hold">
                            <p:stCondLst>
                              <p:cond delay="0"/>
                            </p:stCondLst>
                            <p:childTnLst>
                              <p:par>
                                <p:cTn id="110" presetID="1" presetClass="exit" presetSubtype="0" fill="hold" grpId="1" nodeType="clickEffect">
                                  <p:stCondLst>
                                    <p:cond delay="0"/>
                                  </p:stCondLst>
                                  <p:childTnLst>
                                    <p:set>
                                      <p:cBhvr>
                                        <p:cTn id="111" dur="1" fill="hold">
                                          <p:stCondLst>
                                            <p:cond delay="0"/>
                                          </p:stCondLst>
                                        </p:cTn>
                                        <p:tgtEl>
                                          <p:spTgt spid="111"/>
                                        </p:tgtEl>
                                        <p:attrNameLst>
                                          <p:attrName>style.visibility</p:attrName>
                                        </p:attrNameLst>
                                      </p:cBhvr>
                                      <p:to>
                                        <p:strVal val="hidden"/>
                                      </p:to>
                                    </p:set>
                                  </p:childTnLst>
                                </p:cTn>
                              </p:par>
                              <p:par>
                                <p:cTn id="112" presetID="1" presetClass="entr" presetSubtype="0" fill="hold" grpId="0" nodeType="withEffect">
                                  <p:stCondLst>
                                    <p:cond delay="0"/>
                                  </p:stCondLst>
                                  <p:childTnLst>
                                    <p:set>
                                      <p:cBhvr>
                                        <p:cTn id="113" dur="1" fill="hold">
                                          <p:stCondLst>
                                            <p:cond delay="0"/>
                                          </p:stCondLst>
                                        </p:cTn>
                                        <p:tgtEl>
                                          <p:spTgt spid="49"/>
                                        </p:tgtEl>
                                        <p:attrNameLst>
                                          <p:attrName>style.visibility</p:attrName>
                                        </p:attrNameLst>
                                      </p:cBhvr>
                                      <p:to>
                                        <p:strVal val="visible"/>
                                      </p:to>
                                    </p:set>
                                  </p:childTnLst>
                                </p:cTn>
                              </p:par>
                            </p:childTnLst>
                          </p:cTn>
                        </p:par>
                      </p:childTnLst>
                    </p:cTn>
                  </p:par>
                  <p:par>
                    <p:cTn id="114" fill="hold">
                      <p:stCondLst>
                        <p:cond delay="indefinite"/>
                      </p:stCondLst>
                      <p:childTnLst>
                        <p:par>
                          <p:cTn id="115" fill="hold">
                            <p:stCondLst>
                              <p:cond delay="0"/>
                            </p:stCondLst>
                            <p:childTnLst>
                              <p:par>
                                <p:cTn id="116" presetID="1" presetClass="entr" presetSubtype="0" fill="hold" grpId="0" nodeType="clickEffect">
                                  <p:stCondLst>
                                    <p:cond delay="0"/>
                                  </p:stCondLst>
                                  <p:childTnLst>
                                    <p:set>
                                      <p:cBhvr>
                                        <p:cTn id="117" dur="1" fill="hold">
                                          <p:stCondLst>
                                            <p:cond delay="0"/>
                                          </p:stCondLst>
                                        </p:cTn>
                                        <p:tgtEl>
                                          <p:spTgt spid="50"/>
                                        </p:tgtEl>
                                        <p:attrNameLst>
                                          <p:attrName>style.visibility</p:attrName>
                                        </p:attrNameLst>
                                      </p:cBhvr>
                                      <p:to>
                                        <p:strVal val="visible"/>
                                      </p:to>
                                    </p:set>
                                  </p:childTnLst>
                                </p:cTn>
                              </p:par>
                              <p:par>
                                <p:cTn id="118" presetID="1" presetClass="entr" presetSubtype="0" fill="hold" grpId="2" nodeType="withEffect">
                                  <p:stCondLst>
                                    <p:cond delay="0"/>
                                  </p:stCondLst>
                                  <p:childTnLst>
                                    <p:set>
                                      <p:cBhvr>
                                        <p:cTn id="119" dur="1" fill="hold">
                                          <p:stCondLst>
                                            <p:cond delay="0"/>
                                          </p:stCondLst>
                                        </p:cTn>
                                        <p:tgtEl>
                                          <p:spTgt spid="112"/>
                                        </p:tgtEl>
                                        <p:attrNameLst>
                                          <p:attrName>style.visibility</p:attrName>
                                        </p:attrNameLst>
                                      </p:cBhvr>
                                      <p:to>
                                        <p:strVal val="visible"/>
                                      </p:to>
                                    </p:set>
                                  </p:childTnLst>
                                </p:cTn>
                              </p:par>
                            </p:childTnLst>
                          </p:cTn>
                        </p:par>
                      </p:childTnLst>
                    </p:cTn>
                  </p:par>
                  <p:par>
                    <p:cTn id="120" fill="hold">
                      <p:stCondLst>
                        <p:cond delay="indefinite"/>
                      </p:stCondLst>
                      <p:childTnLst>
                        <p:par>
                          <p:cTn id="121" fill="hold">
                            <p:stCondLst>
                              <p:cond delay="0"/>
                            </p:stCondLst>
                            <p:childTnLst>
                              <p:par>
                                <p:cTn id="122" presetID="1" presetClass="exit" presetSubtype="0" fill="hold" grpId="3" nodeType="clickEffect">
                                  <p:stCondLst>
                                    <p:cond delay="0"/>
                                  </p:stCondLst>
                                  <p:childTnLst>
                                    <p:set>
                                      <p:cBhvr>
                                        <p:cTn id="123" dur="1" fill="hold">
                                          <p:stCondLst>
                                            <p:cond delay="0"/>
                                          </p:stCondLst>
                                        </p:cTn>
                                        <p:tgtEl>
                                          <p:spTgt spid="112"/>
                                        </p:tgtEl>
                                        <p:attrNameLst>
                                          <p:attrName>style.visibility</p:attrName>
                                        </p:attrNameLst>
                                      </p:cBhvr>
                                      <p:to>
                                        <p:strVal val="hidden"/>
                                      </p:to>
                                    </p:set>
                                  </p:childTnLst>
                                </p:cTn>
                              </p:par>
                              <p:par>
                                <p:cTn id="124" presetID="1" presetClass="entr" presetSubtype="0" fill="hold" grpId="0" nodeType="withEffect">
                                  <p:stCondLst>
                                    <p:cond delay="0"/>
                                  </p:stCondLst>
                                  <p:childTnLst>
                                    <p:set>
                                      <p:cBhvr>
                                        <p:cTn id="125" dur="1" fill="hold">
                                          <p:stCondLst>
                                            <p:cond delay="0"/>
                                          </p:stCondLst>
                                        </p:cTn>
                                        <p:tgtEl>
                                          <p:spTgt spid="51"/>
                                        </p:tgtEl>
                                        <p:attrNameLst>
                                          <p:attrName>style.visibility</p:attrName>
                                        </p:attrNameLst>
                                      </p:cBhvr>
                                      <p:to>
                                        <p:strVal val="visible"/>
                                      </p:to>
                                    </p:set>
                                  </p:childTnLst>
                                </p:cTn>
                              </p:par>
                            </p:childTnLst>
                          </p:cTn>
                        </p:par>
                      </p:childTnLst>
                    </p:cTn>
                  </p:par>
                  <p:par>
                    <p:cTn id="126" fill="hold">
                      <p:stCondLst>
                        <p:cond delay="indefinite"/>
                      </p:stCondLst>
                      <p:childTnLst>
                        <p:par>
                          <p:cTn id="127" fill="hold">
                            <p:stCondLst>
                              <p:cond delay="0"/>
                            </p:stCondLst>
                            <p:childTnLst>
                              <p:par>
                                <p:cTn id="128" presetID="1" presetClass="entr" presetSubtype="0" fill="hold" grpId="0" nodeType="clickEffect">
                                  <p:stCondLst>
                                    <p:cond delay="0"/>
                                  </p:stCondLst>
                                  <p:childTnLst>
                                    <p:set>
                                      <p:cBhvr>
                                        <p:cTn id="129" dur="1" fill="hold">
                                          <p:stCondLst>
                                            <p:cond delay="0"/>
                                          </p:stCondLst>
                                        </p:cTn>
                                        <p:tgtEl>
                                          <p:spTgt spid="52"/>
                                        </p:tgtEl>
                                        <p:attrNameLst>
                                          <p:attrName>style.visibility</p:attrName>
                                        </p:attrNameLst>
                                      </p:cBhvr>
                                      <p:to>
                                        <p:strVal val="visible"/>
                                      </p:to>
                                    </p:set>
                                  </p:childTnLst>
                                </p:cTn>
                              </p:par>
                              <p:par>
                                <p:cTn id="130" presetID="1" presetClass="entr" presetSubtype="0" fill="hold" grpId="2" nodeType="withEffect">
                                  <p:stCondLst>
                                    <p:cond delay="0"/>
                                  </p:stCondLst>
                                  <p:childTnLst>
                                    <p:set>
                                      <p:cBhvr>
                                        <p:cTn id="131" dur="1" fill="hold">
                                          <p:stCondLst>
                                            <p:cond delay="0"/>
                                          </p:stCondLst>
                                        </p:cTn>
                                        <p:tgtEl>
                                          <p:spTgt spid="111"/>
                                        </p:tgtEl>
                                        <p:attrNameLst>
                                          <p:attrName>style.visibility</p:attrName>
                                        </p:attrNameLst>
                                      </p:cBhvr>
                                      <p:to>
                                        <p:strVal val="visible"/>
                                      </p:to>
                                    </p:set>
                                  </p:childTnLst>
                                </p:cTn>
                              </p:par>
                            </p:childTnLst>
                          </p:cTn>
                        </p:par>
                      </p:childTnLst>
                    </p:cTn>
                  </p:par>
                  <p:par>
                    <p:cTn id="132" fill="hold">
                      <p:stCondLst>
                        <p:cond delay="indefinite"/>
                      </p:stCondLst>
                      <p:childTnLst>
                        <p:par>
                          <p:cTn id="133" fill="hold">
                            <p:stCondLst>
                              <p:cond delay="0"/>
                            </p:stCondLst>
                            <p:childTnLst>
                              <p:par>
                                <p:cTn id="134" presetID="1" presetClass="entr" presetSubtype="0" fill="hold" grpId="0" nodeType="clickEffect">
                                  <p:stCondLst>
                                    <p:cond delay="0"/>
                                  </p:stCondLst>
                                  <p:childTnLst>
                                    <p:set>
                                      <p:cBhvr>
                                        <p:cTn id="135" dur="1" fill="hold">
                                          <p:stCondLst>
                                            <p:cond delay="0"/>
                                          </p:stCondLst>
                                        </p:cTn>
                                        <p:tgtEl>
                                          <p:spTgt spid="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43" grpId="0"/>
      <p:bldP spid="44" grpId="0"/>
      <p:bldP spid="45" grpId="0"/>
      <p:bldP spid="46" grpId="0"/>
      <p:bldP spid="47" grpId="0"/>
      <p:bldP spid="48" grpId="0"/>
      <p:bldP spid="49" grpId="0"/>
      <p:bldP spid="50" grpId="0"/>
      <p:bldP spid="51" grpId="0"/>
      <p:bldP spid="52" grpId="0"/>
      <p:bldP spid="53" grpId="0"/>
      <p:bldP spid="86" grpId="0"/>
      <p:bldP spid="87" grpId="0"/>
      <p:bldP spid="91" grpId="0"/>
      <p:bldP spid="94" grpId="0"/>
      <p:bldP spid="99" grpId="0"/>
      <p:bldP spid="100" grpId="0"/>
      <p:bldP spid="104" grpId="0"/>
      <p:bldP spid="107" grpId="0"/>
      <p:bldP spid="108" grpId="0" animBg="1"/>
      <p:bldP spid="108" grpId="1" animBg="1"/>
      <p:bldP spid="109" grpId="0" animBg="1"/>
      <p:bldP spid="109" grpId="1" animBg="1"/>
      <p:bldP spid="110" grpId="0" animBg="1"/>
      <p:bldP spid="110" grpId="1" animBg="1"/>
      <p:bldP spid="111" grpId="0" animBg="1"/>
      <p:bldP spid="111" grpId="1" animBg="1"/>
      <p:bldP spid="111" grpId="2" animBg="1"/>
      <p:bldP spid="112" grpId="0" animBg="1"/>
      <p:bldP spid="112" grpId="1" animBg="1"/>
      <p:bldP spid="112" grpId="2" animBg="1"/>
      <p:bldP spid="112" grpId="3" animBg="1"/>
      <p:bldP spid="113" grpId="0" animBg="1"/>
      <p:bldP spid="113" grpId="1" animBg="1"/>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3"/>
          <p:cNvSpPr/>
          <p:nvPr/>
        </p:nvSpPr>
        <p:spPr>
          <a:xfrm>
            <a:off x="152400" y="1524000"/>
            <a:ext cx="5715000" cy="923330"/>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Where a formula, say, axiom 1, plays the role of bridge taking one from a ground, say, axiom 2, to a conclusion, theorem 3, we display the inferential step thus:</a:t>
            </a:r>
            <a:endParaRPr lang="en-US" dirty="0">
              <a:latin typeface="Times New Roman" pitchFamily="18" charset="0"/>
              <a:cs typeface="Times New Roman" pitchFamily="18" charset="0"/>
            </a:endParaRPr>
          </a:p>
        </p:txBody>
      </p:sp>
      <p:sp>
        <p:nvSpPr>
          <p:cNvPr id="5" name="Rectangle 4"/>
          <p:cNvSpPr/>
          <p:nvPr/>
        </p:nvSpPr>
        <p:spPr>
          <a:xfrm>
            <a:off x="152400" y="2971800"/>
            <a:ext cx="5715000" cy="646331"/>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If we then construct theorem 4 on the basis of theorem 3 as ground, with 2 as bridge, we put</a:t>
            </a:r>
            <a:endParaRPr lang="en-US" dirty="0">
              <a:latin typeface="Times New Roman" pitchFamily="18" charset="0"/>
              <a:cs typeface="Times New Roman" pitchFamily="18" charset="0"/>
            </a:endParaRPr>
          </a:p>
        </p:txBody>
      </p:sp>
      <p:sp>
        <p:nvSpPr>
          <p:cNvPr id="6" name="Rectangle 5"/>
          <p:cNvSpPr/>
          <p:nvPr/>
        </p:nvSpPr>
        <p:spPr>
          <a:xfrm>
            <a:off x="228600" y="5181600"/>
            <a:ext cx="5791200" cy="646331"/>
          </a:xfrm>
          <a:prstGeom prst="rect">
            <a:avLst/>
          </a:prstGeom>
        </p:spPr>
        <p:txBody>
          <a:bodyPr wrap="square">
            <a:spAutoFit/>
          </a:bodyPr>
          <a:lstStyle/>
          <a:p>
            <a:pPr>
              <a:buFont typeface="Arial" pitchFamily="34" charset="0"/>
              <a:buChar char="•"/>
            </a:pPr>
            <a:r>
              <a:rPr lang="en-US" dirty="0" smtClean="0">
                <a:latin typeface="Times New Roman" pitchFamily="18" charset="0"/>
                <a:cs typeface="Times New Roman" pitchFamily="18" charset="0"/>
              </a:rPr>
              <a:t> Using this convention the whole pattern of the derivation of theorem 133 from </a:t>
            </a:r>
            <a:r>
              <a:rPr lang="en-US" dirty="0" err="1" smtClean="0">
                <a:latin typeface="Times New Roman" pitchFamily="18" charset="0"/>
                <a:cs typeface="Times New Roman" pitchFamily="18" charset="0"/>
              </a:rPr>
              <a:t>Frege’s</a:t>
            </a:r>
            <a:r>
              <a:rPr lang="en-US" dirty="0" smtClean="0">
                <a:latin typeface="Times New Roman" pitchFamily="18" charset="0"/>
                <a:cs typeface="Times New Roman" pitchFamily="18" charset="0"/>
              </a:rPr>
              <a:t> four definitions looks like this.</a:t>
            </a:r>
            <a:endParaRPr lang="en-US" dirty="0">
              <a:latin typeface="Times New Roman" pitchFamily="18" charset="0"/>
              <a:cs typeface="Times New Roman" pitchFamily="18" charset="0"/>
            </a:endParaRPr>
          </a:p>
        </p:txBody>
      </p:sp>
      <p:sp>
        <p:nvSpPr>
          <p:cNvPr id="7" name="TextBox 6"/>
          <p:cNvSpPr txBox="1"/>
          <p:nvPr/>
        </p:nvSpPr>
        <p:spPr>
          <a:xfrm>
            <a:off x="6629400" y="2526268"/>
            <a:ext cx="377886" cy="369332"/>
          </a:xfrm>
          <a:prstGeom prst="rect">
            <a:avLst/>
          </a:prstGeom>
          <a:noFill/>
        </p:spPr>
        <p:txBody>
          <a:bodyPr wrap="square" rtlCol="0">
            <a:spAutoFit/>
          </a:bodyPr>
          <a:lstStyle/>
          <a:p>
            <a:r>
              <a:rPr lang="en-US" dirty="0" smtClean="0">
                <a:latin typeface="Times New Roman" pitchFamily="18" charset="0"/>
                <a:cs typeface="Times New Roman" pitchFamily="18" charset="0"/>
              </a:rPr>
              <a:t>2</a:t>
            </a:r>
            <a:endParaRPr lang="en-US" dirty="0">
              <a:latin typeface="Times New Roman" pitchFamily="18" charset="0"/>
              <a:cs typeface="Times New Roman" pitchFamily="18" charset="0"/>
            </a:endParaRPr>
          </a:p>
        </p:txBody>
      </p:sp>
      <p:sp>
        <p:nvSpPr>
          <p:cNvPr id="8" name="TextBox 7"/>
          <p:cNvSpPr txBox="1"/>
          <p:nvPr/>
        </p:nvSpPr>
        <p:spPr>
          <a:xfrm>
            <a:off x="6629400" y="1459468"/>
            <a:ext cx="304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3</a:t>
            </a:r>
            <a:endParaRPr lang="en-US" dirty="0">
              <a:latin typeface="Times New Roman" pitchFamily="18" charset="0"/>
              <a:cs typeface="Times New Roman" pitchFamily="18" charset="0"/>
            </a:endParaRPr>
          </a:p>
        </p:txBody>
      </p:sp>
      <p:sp>
        <p:nvSpPr>
          <p:cNvPr id="9" name="TextBox 8"/>
          <p:cNvSpPr txBox="1"/>
          <p:nvPr/>
        </p:nvSpPr>
        <p:spPr>
          <a:xfrm>
            <a:off x="8153400" y="2526268"/>
            <a:ext cx="4572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1</a:t>
            </a:r>
            <a:endParaRPr lang="en-US" dirty="0">
              <a:latin typeface="Times New Roman" pitchFamily="18" charset="0"/>
              <a:cs typeface="Times New Roman" pitchFamily="18" charset="0"/>
            </a:endParaRPr>
          </a:p>
        </p:txBody>
      </p:sp>
      <p:cxnSp>
        <p:nvCxnSpPr>
          <p:cNvPr id="11" name="Straight Connector 10"/>
          <p:cNvCxnSpPr>
            <a:stCxn id="8" idx="2"/>
          </p:cNvCxnSpPr>
          <p:nvPr/>
        </p:nvCxnSpPr>
        <p:spPr>
          <a:xfrm rot="5400000">
            <a:off x="6394172" y="2215634"/>
            <a:ext cx="774462"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8" idx="2"/>
          </p:cNvCxnSpPr>
          <p:nvPr/>
        </p:nvCxnSpPr>
        <p:spPr>
          <a:xfrm rot="16200000" flipH="1">
            <a:off x="7118866" y="1491734"/>
            <a:ext cx="773668" cy="1447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629400" y="1611868"/>
            <a:ext cx="3048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4</a:t>
            </a:r>
            <a:endParaRPr lang="en-US" dirty="0">
              <a:latin typeface="Times New Roman" pitchFamily="18" charset="0"/>
              <a:cs typeface="Times New Roman" pitchFamily="18" charset="0"/>
            </a:endParaRPr>
          </a:p>
        </p:txBody>
      </p:sp>
      <p:sp>
        <p:nvSpPr>
          <p:cNvPr id="27" name="TextBox 26"/>
          <p:cNvSpPr txBox="1"/>
          <p:nvPr/>
        </p:nvSpPr>
        <p:spPr>
          <a:xfrm>
            <a:off x="8153400" y="2678668"/>
            <a:ext cx="4572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2</a:t>
            </a:r>
            <a:endParaRPr lang="en-US" dirty="0">
              <a:latin typeface="Times New Roman" pitchFamily="18" charset="0"/>
              <a:cs typeface="Times New Roman" pitchFamily="18" charset="0"/>
            </a:endParaRPr>
          </a:p>
        </p:txBody>
      </p:sp>
      <p:cxnSp>
        <p:nvCxnSpPr>
          <p:cNvPr id="28" name="Straight Connector 27"/>
          <p:cNvCxnSpPr>
            <a:stCxn id="26" idx="2"/>
          </p:cNvCxnSpPr>
          <p:nvPr/>
        </p:nvCxnSpPr>
        <p:spPr>
          <a:xfrm rot="5400000">
            <a:off x="6394172" y="2368034"/>
            <a:ext cx="774462" cy="7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a:stCxn id="26" idx="2"/>
          </p:cNvCxnSpPr>
          <p:nvPr/>
        </p:nvCxnSpPr>
        <p:spPr>
          <a:xfrm rot="16200000" flipH="1">
            <a:off x="7124303" y="1638697"/>
            <a:ext cx="762000" cy="14470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8918514" y="6564868"/>
            <a:ext cx="300082" cy="369332"/>
          </a:xfrm>
          <a:prstGeom prst="rect">
            <a:avLst/>
          </a:prstGeom>
          <a:noFill/>
        </p:spPr>
        <p:txBody>
          <a:bodyPr wrap="none" rtlCol="0">
            <a:spAutoFit/>
          </a:bodyPr>
          <a:lstStyle/>
          <a:p>
            <a:r>
              <a:rPr lang="en-US" dirty="0" smtClean="0">
                <a:latin typeface="Times New Roman" pitchFamily="18" charset="0"/>
                <a:cs typeface="Times New Roman" pitchFamily="18" charset="0"/>
              </a:rPr>
              <a:t>8</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0" presetClass="path" presetSubtype="0" accel="50000" decel="50000" fill="hold" nodeType="clickEffect">
                                  <p:stCondLst>
                                    <p:cond delay="0"/>
                                  </p:stCondLst>
                                  <p:childTnLst>
                                    <p:animMotion origin="layout" path="M 0 0 L 0 0.2 " pathEditMode="relative" ptsTypes="AA">
                                      <p:cBhvr>
                                        <p:cTn id="22" dur="2000" fill="hold"/>
                                        <p:tgtEl>
                                          <p:spTgt spid="11"/>
                                        </p:tgtEl>
                                        <p:attrNameLst>
                                          <p:attrName>ppt_x</p:attrName>
                                          <p:attrName>ppt_y</p:attrName>
                                        </p:attrNameLst>
                                      </p:cBhvr>
                                    </p:animMotion>
                                  </p:childTnLst>
                                </p:cTn>
                              </p:par>
                              <p:par>
                                <p:cTn id="23" presetID="0" presetClass="path" presetSubtype="0" accel="50000" decel="50000" fill="hold" nodeType="withEffect">
                                  <p:stCondLst>
                                    <p:cond delay="0"/>
                                  </p:stCondLst>
                                  <p:childTnLst>
                                    <p:animMotion origin="layout" path="M 0 0 L 0 0.2 " pathEditMode="relative" ptsTypes="AA">
                                      <p:cBhvr>
                                        <p:cTn id="24" dur="2000" fill="hold"/>
                                        <p:tgtEl>
                                          <p:spTgt spid="21"/>
                                        </p:tgtEl>
                                        <p:attrNameLst>
                                          <p:attrName>ppt_x</p:attrName>
                                          <p:attrName>ppt_y</p:attrName>
                                        </p:attrNameLst>
                                      </p:cBhvr>
                                    </p:animMotion>
                                  </p:childTnLst>
                                </p:cTn>
                              </p:par>
                              <p:par>
                                <p:cTn id="25" presetID="0" presetClass="path" presetSubtype="0" accel="50000" decel="50000" fill="hold" grpId="1" nodeType="withEffect">
                                  <p:stCondLst>
                                    <p:cond delay="0"/>
                                  </p:stCondLst>
                                  <p:childTnLst>
                                    <p:animMotion origin="layout" path="M 0 0 L 0 0.2 " pathEditMode="relative" ptsTypes="AA">
                                      <p:cBhvr>
                                        <p:cTn id="26" dur="2000" fill="hold"/>
                                        <p:tgtEl>
                                          <p:spTgt spid="8"/>
                                        </p:tgtEl>
                                        <p:attrNameLst>
                                          <p:attrName>ppt_x</p:attrName>
                                          <p:attrName>ppt_y</p:attrName>
                                        </p:attrNameLst>
                                      </p:cBhvr>
                                    </p:animMotion>
                                  </p:childTnLst>
                                </p:cTn>
                              </p:par>
                              <p:par>
                                <p:cTn id="27" presetID="0" presetClass="path" presetSubtype="0" accel="50000" decel="50000" fill="hold" grpId="1" nodeType="withEffect">
                                  <p:stCondLst>
                                    <p:cond delay="0"/>
                                  </p:stCondLst>
                                  <p:childTnLst>
                                    <p:animMotion origin="layout" path="M 0 0 L 0 0.2 " pathEditMode="relative" ptsTypes="AA">
                                      <p:cBhvr>
                                        <p:cTn id="28" dur="2000" fill="hold"/>
                                        <p:tgtEl>
                                          <p:spTgt spid="9"/>
                                        </p:tgtEl>
                                        <p:attrNameLst>
                                          <p:attrName>ppt_x</p:attrName>
                                          <p:attrName>ppt_y</p:attrName>
                                        </p:attrNameLst>
                                      </p:cBhvr>
                                    </p:animMotion>
                                  </p:childTnLst>
                                </p:cTn>
                              </p:par>
                              <p:par>
                                <p:cTn id="29" presetID="0" presetClass="path" presetSubtype="0" accel="50000" decel="50000" fill="hold" grpId="1" nodeType="withEffect">
                                  <p:stCondLst>
                                    <p:cond delay="0"/>
                                  </p:stCondLst>
                                  <p:childTnLst>
                                    <p:animMotion origin="layout" path="M 0 0 L 0 0.2 " pathEditMode="relative" ptsTypes="AA">
                                      <p:cBhvr>
                                        <p:cTn id="30" dur="2000" fill="hold"/>
                                        <p:tgtEl>
                                          <p:spTgt spid="7"/>
                                        </p:tgtEl>
                                        <p:attrNameLst>
                                          <p:attrName>ppt_x</p:attrName>
                                          <p:attrName>ppt_y</p:attrName>
                                        </p:attrNameLst>
                                      </p:cBhvr>
                                    </p:animMotion>
                                  </p:childTnLst>
                                </p:cTn>
                              </p:par>
                            </p:childTnLst>
                          </p:cTn>
                        </p:par>
                        <p:par>
                          <p:cTn id="31" fill="hold">
                            <p:stCondLst>
                              <p:cond delay="2000"/>
                            </p:stCondLst>
                            <p:childTnLst>
                              <p:par>
                                <p:cTn id="32" presetID="1" presetClass="entr" presetSubtype="0" fill="hold" grpId="0" nodeType="afterEffect">
                                  <p:stCondLst>
                                    <p:cond delay="0"/>
                                  </p:stCondLst>
                                  <p:childTnLst>
                                    <p:set>
                                      <p:cBhvr>
                                        <p:cTn id="33" dur="1" fill="hold">
                                          <p:stCondLst>
                                            <p:cond delay="0"/>
                                          </p:stCondLst>
                                        </p:cTn>
                                        <p:tgtEl>
                                          <p:spTgt spid="27"/>
                                        </p:tgtEl>
                                        <p:attrNameLst>
                                          <p:attrName>style.visibility</p:attrName>
                                        </p:attrNameLst>
                                      </p:cBhvr>
                                      <p:to>
                                        <p:strVal val="visible"/>
                                      </p:to>
                                    </p:set>
                                  </p:childTnLst>
                                </p:cTn>
                              </p:par>
                              <p:par>
                                <p:cTn id="34" presetID="1" presetClass="entr" presetSubtype="0" fill="hold" nodeType="withEffect">
                                  <p:stCondLst>
                                    <p:cond delay="0"/>
                                  </p:stCondLst>
                                  <p:childTnLst>
                                    <p:set>
                                      <p:cBhvr>
                                        <p:cTn id="35" dur="1" fill="hold">
                                          <p:stCondLst>
                                            <p:cond delay="0"/>
                                          </p:stCondLst>
                                        </p:cTn>
                                        <p:tgtEl>
                                          <p:spTgt spid="29"/>
                                        </p:tgtEl>
                                        <p:attrNameLst>
                                          <p:attrName>style.visibility</p:attrName>
                                        </p:attrNameLst>
                                      </p:cBhvr>
                                      <p:to>
                                        <p:strVal val="visible"/>
                                      </p:to>
                                    </p:set>
                                  </p:childTnLst>
                                </p:cTn>
                              </p:par>
                              <p:par>
                                <p:cTn id="36" presetID="1" presetClass="entr" presetSubtype="0" fill="hold" nodeType="withEffect">
                                  <p:stCondLst>
                                    <p:cond delay="0"/>
                                  </p:stCondLst>
                                  <p:childTnLst>
                                    <p:set>
                                      <p:cBhvr>
                                        <p:cTn id="37" dur="1" fill="hold">
                                          <p:stCondLst>
                                            <p:cond delay="0"/>
                                          </p:stCondLst>
                                        </p:cTn>
                                        <p:tgtEl>
                                          <p:spTgt spid="28"/>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26"/>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7" grpId="1"/>
      <p:bldP spid="8" grpId="0"/>
      <p:bldP spid="8" grpId="1"/>
      <p:bldP spid="9" grpId="0"/>
      <p:bldP spid="9" grpId="1"/>
      <p:bldP spid="26" grpId="0"/>
      <p:bldP spid="2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16980</TotalTime>
  <Words>3726</Words>
  <Application>Microsoft Macintosh PowerPoint</Application>
  <PresentationFormat>On-screen Show (4:3)</PresentationFormat>
  <Paragraphs>507</Paragraphs>
  <Slides>32</Slides>
  <Notes>1</Notes>
  <HiddenSlides>0</HiddenSlides>
  <MMClips>0</MMClips>
  <ScaleCrop>false</ScaleCrop>
  <HeadingPairs>
    <vt:vector size="4" baseType="variant">
      <vt:variant>
        <vt:lpstr>Design Template</vt:lpstr>
      </vt:variant>
      <vt:variant>
        <vt:i4>1</vt:i4>
      </vt:variant>
      <vt:variant>
        <vt:lpstr>Slide Titles</vt:lpstr>
      </vt:variant>
      <vt:variant>
        <vt:i4>32</vt:i4>
      </vt:variant>
    </vt:vector>
  </HeadingPairs>
  <TitlesOfParts>
    <vt:vector size="33" baseType="lpstr">
      <vt:lpstr>Office Theme</vt:lpstr>
      <vt:lpstr>Slide 1</vt:lpstr>
      <vt:lpstr>Slide 2</vt:lpstr>
      <vt:lpstr>Slide 3</vt:lpstr>
      <vt:lpstr>The theorem to be proved/constructed:</vt:lpstr>
      <vt:lpstr>The definitions that provide the starting points of the construction:</vt:lpstr>
      <vt:lpstr>Slide 6</vt:lpstr>
      <vt:lpstr>Slide 7</vt:lpstr>
      <vt:lpstr>Frege’s one rule of inference: Modus Ponens</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hkovacs</dc:creator>
  <cp:lastModifiedBy>Academic Computing</cp:lastModifiedBy>
  <cp:revision>390</cp:revision>
  <dcterms:created xsi:type="dcterms:W3CDTF">2009-08-04T12:18:40Z</dcterms:created>
  <dcterms:modified xsi:type="dcterms:W3CDTF">2009-08-04T13:38:42Z</dcterms:modified>
</cp:coreProperties>
</file>